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7A97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7A97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7A97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9352" y="6388379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8833104" y="0"/>
                </a:moveTo>
                <a:lnTo>
                  <a:pt x="0" y="0"/>
                </a:lnTo>
                <a:lnTo>
                  <a:pt x="0" y="309562"/>
                </a:lnTo>
                <a:lnTo>
                  <a:pt x="8833104" y="309562"/>
                </a:lnTo>
                <a:lnTo>
                  <a:pt x="8833104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2400" y="155447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4">
            <a:solidFill>
              <a:srgbClr val="7A97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52400" y="1276731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9525">
            <a:solidFill>
              <a:srgbClr val="7A9799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267200" y="956055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304800"/>
                </a:moveTo>
                <a:lnTo>
                  <a:pt x="605599" y="255346"/>
                </a:lnTo>
                <a:lnTo>
                  <a:pt x="594042" y="208445"/>
                </a:lnTo>
                <a:lnTo>
                  <a:pt x="575564" y="164706"/>
                </a:lnTo>
                <a:lnTo>
                  <a:pt x="550760" y="124764"/>
                </a:lnTo>
                <a:lnTo>
                  <a:pt x="520293" y="89255"/>
                </a:lnTo>
                <a:lnTo>
                  <a:pt x="484771" y="58801"/>
                </a:lnTo>
                <a:lnTo>
                  <a:pt x="444842" y="34010"/>
                </a:lnTo>
                <a:lnTo>
                  <a:pt x="401116" y="15544"/>
                </a:lnTo>
                <a:lnTo>
                  <a:pt x="354215" y="3987"/>
                </a:lnTo>
                <a:lnTo>
                  <a:pt x="304800" y="0"/>
                </a:lnTo>
                <a:lnTo>
                  <a:pt x="255371" y="3987"/>
                </a:lnTo>
                <a:lnTo>
                  <a:pt x="208470" y="15544"/>
                </a:lnTo>
                <a:lnTo>
                  <a:pt x="164744" y="34010"/>
                </a:lnTo>
                <a:lnTo>
                  <a:pt x="124815" y="58801"/>
                </a:lnTo>
                <a:lnTo>
                  <a:pt x="89293" y="89255"/>
                </a:lnTo>
                <a:lnTo>
                  <a:pt x="58826" y="124764"/>
                </a:lnTo>
                <a:lnTo>
                  <a:pt x="34023" y="164706"/>
                </a:lnTo>
                <a:lnTo>
                  <a:pt x="15544" y="208445"/>
                </a:lnTo>
                <a:lnTo>
                  <a:pt x="3987" y="255346"/>
                </a:lnTo>
                <a:lnTo>
                  <a:pt x="0" y="304800"/>
                </a:lnTo>
                <a:lnTo>
                  <a:pt x="3987" y="354228"/>
                </a:lnTo>
                <a:lnTo>
                  <a:pt x="15544" y="401129"/>
                </a:lnTo>
                <a:lnTo>
                  <a:pt x="34023" y="444855"/>
                </a:lnTo>
                <a:lnTo>
                  <a:pt x="58826" y="484784"/>
                </a:lnTo>
                <a:lnTo>
                  <a:pt x="89293" y="520306"/>
                </a:lnTo>
                <a:lnTo>
                  <a:pt x="124815" y="550773"/>
                </a:lnTo>
                <a:lnTo>
                  <a:pt x="164744" y="575576"/>
                </a:lnTo>
                <a:lnTo>
                  <a:pt x="208483" y="594055"/>
                </a:lnTo>
                <a:lnTo>
                  <a:pt x="255371" y="605612"/>
                </a:lnTo>
                <a:lnTo>
                  <a:pt x="304800" y="609600"/>
                </a:lnTo>
                <a:lnTo>
                  <a:pt x="354215" y="605612"/>
                </a:lnTo>
                <a:lnTo>
                  <a:pt x="401116" y="594055"/>
                </a:lnTo>
                <a:lnTo>
                  <a:pt x="444842" y="575576"/>
                </a:lnTo>
                <a:lnTo>
                  <a:pt x="484784" y="550773"/>
                </a:lnTo>
                <a:lnTo>
                  <a:pt x="520293" y="520306"/>
                </a:lnTo>
                <a:lnTo>
                  <a:pt x="550773" y="484784"/>
                </a:lnTo>
                <a:lnTo>
                  <a:pt x="575564" y="444855"/>
                </a:lnTo>
                <a:lnTo>
                  <a:pt x="594055" y="401116"/>
                </a:lnTo>
                <a:lnTo>
                  <a:pt x="605599" y="354228"/>
                </a:lnTo>
                <a:lnTo>
                  <a:pt x="60960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336288" y="1025397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325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2280"/>
                </a:lnTo>
                <a:lnTo>
                  <a:pt x="212978" y="471170"/>
                </a:lnTo>
                <a:lnTo>
                  <a:pt x="261112" y="471170"/>
                </a:lnTo>
                <a:lnTo>
                  <a:pt x="284352" y="467360"/>
                </a:lnTo>
                <a:lnTo>
                  <a:pt x="307086" y="461010"/>
                </a:lnTo>
                <a:lnTo>
                  <a:pt x="322507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577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304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160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160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507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263" y="19050"/>
                </a:lnTo>
                <a:lnTo>
                  <a:pt x="323160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217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558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402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6465" y="421640"/>
                </a:lnTo>
                <a:lnTo>
                  <a:pt x="234441" y="421640"/>
                </a:lnTo>
                <a:lnTo>
                  <a:pt x="215391" y="420370"/>
                </a:lnTo>
                <a:lnTo>
                  <a:pt x="162687" y="406400"/>
                </a:lnTo>
                <a:lnTo>
                  <a:pt x="117221" y="378460"/>
                </a:lnTo>
                <a:lnTo>
                  <a:pt x="81661" y="337820"/>
                </a:lnTo>
                <a:lnTo>
                  <a:pt x="58674" y="28956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863" y="5969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91973" y="59690"/>
                </a:lnTo>
                <a:lnTo>
                  <a:pt x="340106" y="83820"/>
                </a:lnTo>
                <a:lnTo>
                  <a:pt x="379222" y="119380"/>
                </a:lnTo>
                <a:lnTo>
                  <a:pt x="406653" y="165100"/>
                </a:lnTo>
                <a:lnTo>
                  <a:pt x="419862" y="21844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988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71779" y="417830"/>
                </a:lnTo>
                <a:lnTo>
                  <a:pt x="234441" y="421640"/>
                </a:lnTo>
                <a:lnTo>
                  <a:pt x="316465" y="42164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718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128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7A97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425" y="447497"/>
            <a:ext cx="8331149" cy="483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7A97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7024" y="1609166"/>
            <a:ext cx="8489950" cy="1854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16373" y="1116329"/>
            <a:ext cx="1130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888888"/>
                </a:solidFill>
                <a:latin typeface="Georgia"/>
                <a:cs typeface="Georgia"/>
              </a:rPr>
              <a:t>1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26995" y="2209800"/>
            <a:ext cx="5040630" cy="1383071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algn="ctr">
              <a:lnSpc>
                <a:spcPts val="3400"/>
              </a:lnSpc>
              <a:spcBef>
                <a:spcPts val="585"/>
              </a:spcBef>
            </a:pPr>
            <a:r>
              <a:rPr sz="3200" b="1" spc="-20" dirty="0">
                <a:solidFill>
                  <a:srgbClr val="636B85"/>
                </a:solidFill>
                <a:latin typeface="Calibri"/>
                <a:cs typeface="Calibri"/>
              </a:rPr>
              <a:t>ИТОГОВОЕ</a:t>
            </a:r>
            <a:r>
              <a:rPr sz="3200" b="1" spc="-95" dirty="0">
                <a:solidFill>
                  <a:srgbClr val="636B85"/>
                </a:solidFill>
                <a:latin typeface="Calibri"/>
                <a:cs typeface="Calibri"/>
              </a:rPr>
              <a:t> </a:t>
            </a:r>
            <a:r>
              <a:rPr sz="3200" b="1" spc="-15" dirty="0">
                <a:solidFill>
                  <a:srgbClr val="636B85"/>
                </a:solidFill>
                <a:latin typeface="Calibri"/>
                <a:cs typeface="Calibri"/>
              </a:rPr>
              <a:t>СОБЕСЕДОВАНИЕ  </a:t>
            </a:r>
            <a:r>
              <a:rPr sz="3200" b="1" dirty="0">
                <a:solidFill>
                  <a:srgbClr val="636B85"/>
                </a:solidFill>
                <a:latin typeface="Calibri"/>
                <a:cs typeface="Calibri"/>
              </a:rPr>
              <a:t>ПО </a:t>
            </a:r>
            <a:r>
              <a:rPr sz="3200" b="1" spc="-30" dirty="0">
                <a:solidFill>
                  <a:srgbClr val="636B85"/>
                </a:solidFill>
                <a:latin typeface="Calibri"/>
                <a:cs typeface="Calibri"/>
              </a:rPr>
              <a:t>РУССКОМУ</a:t>
            </a:r>
            <a:r>
              <a:rPr sz="3200" b="1" spc="-35" dirty="0">
                <a:solidFill>
                  <a:srgbClr val="636B85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636B85"/>
                </a:solidFill>
                <a:latin typeface="Calibri"/>
                <a:cs typeface="Calibri"/>
              </a:rPr>
              <a:t>ЯЗЫКУ</a:t>
            </a:r>
            <a:endParaRPr sz="3200">
              <a:latin typeface="Calibri"/>
              <a:cs typeface="Calibri"/>
            </a:endParaRPr>
          </a:p>
          <a:p>
            <a:pPr marL="90805" algn="ctr">
              <a:lnSpc>
                <a:spcPts val="3365"/>
              </a:lnSpc>
            </a:pPr>
            <a:r>
              <a:rPr sz="3200" b="1" spc="-5" dirty="0">
                <a:solidFill>
                  <a:srgbClr val="636B85"/>
                </a:solidFill>
                <a:latin typeface="Calibri"/>
                <a:cs typeface="Calibri"/>
              </a:rPr>
              <a:t>2020-2021 УЧЕБНЫЙ </a:t>
            </a:r>
            <a:r>
              <a:rPr sz="3200" b="1" spc="-60" dirty="0">
                <a:solidFill>
                  <a:srgbClr val="636B85"/>
                </a:solidFill>
                <a:latin typeface="Calibri"/>
                <a:cs typeface="Calibri"/>
              </a:rPr>
              <a:t>ГОД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79" y="361188"/>
            <a:ext cx="8801100" cy="845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Что </a:t>
            </a:r>
            <a:r>
              <a:rPr spc="-20" dirty="0"/>
              <a:t>необходимо </a:t>
            </a:r>
            <a:r>
              <a:rPr spc="-5" dirty="0"/>
              <a:t>при себе иметь, </a:t>
            </a:r>
            <a:r>
              <a:rPr spc="-15" dirty="0"/>
              <a:t>что</a:t>
            </a:r>
            <a:r>
              <a:rPr spc="55" dirty="0"/>
              <a:t> </a:t>
            </a:r>
            <a:r>
              <a:rPr spc="-5" dirty="0"/>
              <a:t>запрещается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9902" y="1087018"/>
            <a:ext cx="8348980" cy="490855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R="276225" algn="ctr">
              <a:lnSpc>
                <a:spcPct val="100000"/>
              </a:lnSpc>
              <a:spcBef>
                <a:spcPts val="325"/>
              </a:spcBef>
            </a:pPr>
            <a:r>
              <a:rPr sz="1600" spc="-10" dirty="0">
                <a:solidFill>
                  <a:srgbClr val="888888"/>
                </a:solidFill>
                <a:latin typeface="Georgia"/>
                <a:cs typeface="Georgia"/>
              </a:rPr>
              <a:t>10</a:t>
            </a:r>
            <a:endParaRPr sz="1600">
              <a:latin typeface="Georgia"/>
              <a:cs typeface="Georgia"/>
            </a:endParaRPr>
          </a:p>
          <a:p>
            <a:pPr marL="3111500" marR="361950" indent="-3099435">
              <a:lnSpc>
                <a:spcPct val="100000"/>
              </a:lnSpc>
              <a:spcBef>
                <a:spcPts val="295"/>
              </a:spcBef>
            </a:pPr>
            <a:r>
              <a:rPr sz="2000" b="1" dirty="0">
                <a:latin typeface="Calibri"/>
                <a:cs typeface="Calibri"/>
              </a:rPr>
              <a:t>Во время </a:t>
            </a:r>
            <a:r>
              <a:rPr sz="2000" b="1" spc="-5" dirty="0">
                <a:latin typeface="Calibri"/>
                <a:cs typeface="Calibri"/>
              </a:rPr>
              <a:t>проведения </a:t>
            </a:r>
            <a:r>
              <a:rPr sz="2000" b="1" dirty="0">
                <a:latin typeface="Calibri"/>
                <a:cs typeface="Calibri"/>
              </a:rPr>
              <a:t>итогового </a:t>
            </a:r>
            <a:r>
              <a:rPr sz="2000" b="1" spc="-5" dirty="0">
                <a:latin typeface="Calibri"/>
                <a:cs typeface="Calibri"/>
              </a:rPr>
              <a:t>собеседования </a:t>
            </a:r>
            <a:r>
              <a:rPr sz="2000" b="1" dirty="0">
                <a:latin typeface="Calibri"/>
                <a:cs typeface="Calibri"/>
              </a:rPr>
              <a:t>участникам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запрещено  </a:t>
            </a:r>
            <a:r>
              <a:rPr sz="2000" b="1" dirty="0">
                <a:latin typeface="Calibri"/>
                <a:cs typeface="Calibri"/>
              </a:rPr>
              <a:t>иметь </a:t>
            </a:r>
            <a:r>
              <a:rPr sz="2000" b="1" spc="-5" dirty="0">
                <a:latin typeface="Calibri"/>
                <a:cs typeface="Calibri"/>
              </a:rPr>
              <a:t>при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себе:</a:t>
            </a:r>
            <a:endParaRPr sz="2000">
              <a:latin typeface="Calibri"/>
              <a:cs typeface="Calibri"/>
            </a:endParaRPr>
          </a:p>
          <a:p>
            <a:pPr marL="3656965" marR="1831339" indent="-17272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•средства связи, </a:t>
            </a:r>
            <a:r>
              <a:rPr sz="2000" spc="-5" dirty="0">
                <a:latin typeface="Calibri"/>
                <a:cs typeface="Calibri"/>
              </a:rPr>
              <a:t>фото,  </a:t>
            </a:r>
            <a:r>
              <a:rPr sz="2000" dirty="0">
                <a:latin typeface="Calibri"/>
                <a:cs typeface="Calibri"/>
              </a:rPr>
              <a:t>аудио и</a:t>
            </a:r>
            <a:r>
              <a:rPr sz="2000" spc="-11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видеоаппаратуру,</a:t>
            </a:r>
            <a:endParaRPr sz="2000">
              <a:latin typeface="Calibri"/>
              <a:cs typeface="Calibri"/>
            </a:endParaRPr>
          </a:p>
          <a:p>
            <a:pPr marL="3443604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•справочные материалы,</a:t>
            </a:r>
            <a:endParaRPr sz="2000">
              <a:latin typeface="Calibri"/>
              <a:cs typeface="Calibri"/>
            </a:endParaRPr>
          </a:p>
          <a:p>
            <a:pPr marL="3734435" marR="609600" indent="-273050">
              <a:lnSpc>
                <a:spcPct val="100000"/>
              </a:lnSpc>
              <a:buSzPct val="95000"/>
              <a:buChar char="•"/>
              <a:tabLst>
                <a:tab pos="3589654" algn="l"/>
              </a:tabLst>
            </a:pPr>
            <a:r>
              <a:rPr sz="2000" dirty="0">
                <a:latin typeface="Calibri"/>
                <a:cs typeface="Calibri"/>
              </a:rPr>
              <a:t>письменные заметки и </a:t>
            </a:r>
            <a:r>
              <a:rPr sz="2000" spc="-5" dirty="0">
                <a:latin typeface="Calibri"/>
                <a:cs typeface="Calibri"/>
              </a:rPr>
              <a:t>иные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средства  </a:t>
            </a:r>
            <a:r>
              <a:rPr sz="2000" spc="-5" dirty="0">
                <a:latin typeface="Calibri"/>
                <a:cs typeface="Calibri"/>
              </a:rPr>
              <a:t>хранения </a:t>
            </a:r>
            <a:r>
              <a:rPr sz="2000" dirty="0">
                <a:latin typeface="Calibri"/>
                <a:cs typeface="Calibri"/>
              </a:rPr>
              <a:t>и передачи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информации.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Calibri"/>
              <a:cs typeface="Calibri"/>
            </a:endParaRPr>
          </a:p>
          <a:p>
            <a:pPr marL="1981835" marR="5080" indent="-830580" algn="r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Запрещено </a:t>
            </a:r>
            <a:r>
              <a:rPr sz="2000" spc="-5" dirty="0">
                <a:latin typeface="Calibri"/>
                <a:cs typeface="Calibri"/>
              </a:rPr>
              <a:t>выносить </a:t>
            </a:r>
            <a:r>
              <a:rPr sz="2000" dirty="0">
                <a:latin typeface="Calibri"/>
                <a:cs typeface="Calibri"/>
              </a:rPr>
              <a:t>из учебных </a:t>
            </a:r>
            <a:r>
              <a:rPr sz="2000" spc="-5" dirty="0">
                <a:latin typeface="Calibri"/>
                <a:cs typeface="Calibri"/>
              </a:rPr>
              <a:t>кабинетов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материалы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итогового  собеседования на бумажном </a:t>
            </a:r>
            <a:r>
              <a:rPr sz="2000" spc="-5" dirty="0">
                <a:latin typeface="Calibri"/>
                <a:cs typeface="Calibri"/>
              </a:rPr>
              <a:t>или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электронном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носителях,  фотографировать </a:t>
            </a:r>
            <a:r>
              <a:rPr sz="2000" spc="-5" dirty="0">
                <a:latin typeface="Calibri"/>
                <a:cs typeface="Calibri"/>
              </a:rPr>
              <a:t>материалы </a:t>
            </a:r>
            <a:r>
              <a:rPr sz="2000" dirty="0">
                <a:latin typeface="Calibri"/>
                <a:cs typeface="Calibri"/>
              </a:rPr>
              <a:t>итогового</a:t>
            </a:r>
            <a:r>
              <a:rPr sz="2000" spc="-11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собеседования.</a:t>
            </a:r>
            <a:endParaRPr sz="2000">
              <a:latin typeface="Calibri"/>
              <a:cs typeface="Calibri"/>
            </a:endParaRPr>
          </a:p>
          <a:p>
            <a:pPr marL="1929764" marR="5080" indent="106680" algn="r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Также </a:t>
            </a:r>
            <a:r>
              <a:rPr sz="2000" dirty="0">
                <a:latin typeface="Calibri"/>
                <a:cs typeface="Calibri"/>
              </a:rPr>
              <a:t>запрещается пользоваться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текстами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литературного  материала (художественные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произведения,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дневники, </a:t>
            </a:r>
            <a:r>
              <a:rPr sz="2000" dirty="0">
                <a:latin typeface="Calibri"/>
                <a:cs typeface="Calibri"/>
              </a:rPr>
              <a:t> мемуары, публицистика, другие </a:t>
            </a:r>
            <a:r>
              <a:rPr sz="2000" spc="-5" dirty="0">
                <a:latin typeface="Calibri"/>
                <a:cs typeface="Calibri"/>
              </a:rPr>
              <a:t>литературные</a:t>
            </a:r>
            <a:r>
              <a:rPr sz="2000" spc="-1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источники).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1523" y="2060852"/>
            <a:ext cx="3515176" cy="1933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3532" y="4437123"/>
            <a:ext cx="1266747" cy="15337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95400" y="2286000"/>
            <a:ext cx="579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Срок действия  итогового собеседования по русскому языка  как допуска к ГИА-9 - бессрочно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62327" y="501395"/>
            <a:ext cx="5440680" cy="845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86736" y="454325"/>
            <a:ext cx="4970145" cy="930910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50"/>
              </a:spcBef>
            </a:pPr>
            <a:r>
              <a:rPr spc="-5" dirty="0"/>
              <a:t>Нормативные правовые</a:t>
            </a:r>
            <a:r>
              <a:rPr spc="25" dirty="0"/>
              <a:t> </a:t>
            </a:r>
            <a:r>
              <a:rPr spc="-5" dirty="0"/>
              <a:t>акты</a:t>
            </a:r>
          </a:p>
          <a:p>
            <a:pPr marL="3175" algn="ctr">
              <a:lnSpc>
                <a:spcPct val="100000"/>
              </a:lnSpc>
              <a:spcBef>
                <a:spcPts val="555"/>
              </a:spcBef>
            </a:pPr>
            <a:r>
              <a:rPr sz="1600" b="0" spc="-5" dirty="0">
                <a:solidFill>
                  <a:srgbClr val="888888"/>
                </a:solidFill>
                <a:latin typeface="Georgia"/>
                <a:cs typeface="Georgia"/>
              </a:rPr>
              <a:t>2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32701" y="1616075"/>
            <a:ext cx="8450580" cy="2258060"/>
            <a:chOff x="332701" y="1616075"/>
            <a:chExt cx="8450580" cy="2258060"/>
          </a:xfrm>
        </p:grpSpPr>
        <p:sp>
          <p:nvSpPr>
            <p:cNvPr id="5" name="object 5"/>
            <p:cNvSpPr/>
            <p:nvPr/>
          </p:nvSpPr>
          <p:spPr>
            <a:xfrm>
              <a:off x="345401" y="1628775"/>
              <a:ext cx="8425180" cy="2232660"/>
            </a:xfrm>
            <a:custGeom>
              <a:avLst/>
              <a:gdLst/>
              <a:ahLst/>
              <a:cxnLst/>
              <a:rect l="l" t="t" r="r" b="b"/>
              <a:pathLst>
                <a:path w="8425180" h="2232660">
                  <a:moveTo>
                    <a:pt x="8052854" y="0"/>
                  </a:moveTo>
                  <a:lnTo>
                    <a:pt x="372059" y="0"/>
                  </a:lnTo>
                  <a:lnTo>
                    <a:pt x="325388" y="2899"/>
                  </a:lnTo>
                  <a:lnTo>
                    <a:pt x="280447" y="11366"/>
                  </a:lnTo>
                  <a:lnTo>
                    <a:pt x="237585" y="25050"/>
                  </a:lnTo>
                  <a:lnTo>
                    <a:pt x="197150" y="43603"/>
                  </a:lnTo>
                  <a:lnTo>
                    <a:pt x="159492" y="66676"/>
                  </a:lnTo>
                  <a:lnTo>
                    <a:pt x="124958" y="93920"/>
                  </a:lnTo>
                  <a:lnTo>
                    <a:pt x="93898" y="124986"/>
                  </a:lnTo>
                  <a:lnTo>
                    <a:pt x="66659" y="159526"/>
                  </a:lnTo>
                  <a:lnTo>
                    <a:pt x="43591" y="197190"/>
                  </a:lnTo>
                  <a:lnTo>
                    <a:pt x="25043" y="237629"/>
                  </a:lnTo>
                  <a:lnTo>
                    <a:pt x="11362" y="280494"/>
                  </a:lnTo>
                  <a:lnTo>
                    <a:pt x="2898" y="325438"/>
                  </a:lnTo>
                  <a:lnTo>
                    <a:pt x="0" y="372110"/>
                  </a:lnTo>
                  <a:lnTo>
                    <a:pt x="0" y="1860169"/>
                  </a:lnTo>
                  <a:lnTo>
                    <a:pt x="2898" y="1906840"/>
                  </a:lnTo>
                  <a:lnTo>
                    <a:pt x="11362" y="1951784"/>
                  </a:lnTo>
                  <a:lnTo>
                    <a:pt x="25043" y="1994649"/>
                  </a:lnTo>
                  <a:lnTo>
                    <a:pt x="43591" y="2035088"/>
                  </a:lnTo>
                  <a:lnTo>
                    <a:pt x="66659" y="2072752"/>
                  </a:lnTo>
                  <a:lnTo>
                    <a:pt x="93898" y="2107292"/>
                  </a:lnTo>
                  <a:lnTo>
                    <a:pt x="124958" y="2138358"/>
                  </a:lnTo>
                  <a:lnTo>
                    <a:pt x="159492" y="2165602"/>
                  </a:lnTo>
                  <a:lnTo>
                    <a:pt x="197150" y="2188675"/>
                  </a:lnTo>
                  <a:lnTo>
                    <a:pt x="237585" y="2207228"/>
                  </a:lnTo>
                  <a:lnTo>
                    <a:pt x="280447" y="2220912"/>
                  </a:lnTo>
                  <a:lnTo>
                    <a:pt x="325388" y="2229379"/>
                  </a:lnTo>
                  <a:lnTo>
                    <a:pt x="372059" y="2232279"/>
                  </a:lnTo>
                  <a:lnTo>
                    <a:pt x="8052854" y="2232279"/>
                  </a:lnTo>
                  <a:lnTo>
                    <a:pt x="8099525" y="2229379"/>
                  </a:lnTo>
                  <a:lnTo>
                    <a:pt x="8144469" y="2220912"/>
                  </a:lnTo>
                  <a:lnTo>
                    <a:pt x="8187334" y="2207228"/>
                  </a:lnTo>
                  <a:lnTo>
                    <a:pt x="8227773" y="2188675"/>
                  </a:lnTo>
                  <a:lnTo>
                    <a:pt x="8265437" y="2165602"/>
                  </a:lnTo>
                  <a:lnTo>
                    <a:pt x="8299977" y="2138358"/>
                  </a:lnTo>
                  <a:lnTo>
                    <a:pt x="8331043" y="2107292"/>
                  </a:lnTo>
                  <a:lnTo>
                    <a:pt x="8358287" y="2072752"/>
                  </a:lnTo>
                  <a:lnTo>
                    <a:pt x="8381360" y="2035088"/>
                  </a:lnTo>
                  <a:lnTo>
                    <a:pt x="8399913" y="1994649"/>
                  </a:lnTo>
                  <a:lnTo>
                    <a:pt x="8413598" y="1951784"/>
                  </a:lnTo>
                  <a:lnTo>
                    <a:pt x="8422064" y="1906840"/>
                  </a:lnTo>
                  <a:lnTo>
                    <a:pt x="8424964" y="1860169"/>
                  </a:lnTo>
                  <a:lnTo>
                    <a:pt x="8424964" y="372110"/>
                  </a:lnTo>
                  <a:lnTo>
                    <a:pt x="8422064" y="325438"/>
                  </a:lnTo>
                  <a:lnTo>
                    <a:pt x="8413598" y="280494"/>
                  </a:lnTo>
                  <a:lnTo>
                    <a:pt x="8399913" y="237629"/>
                  </a:lnTo>
                  <a:lnTo>
                    <a:pt x="8381360" y="197190"/>
                  </a:lnTo>
                  <a:lnTo>
                    <a:pt x="8358287" y="159526"/>
                  </a:lnTo>
                  <a:lnTo>
                    <a:pt x="8331043" y="124986"/>
                  </a:lnTo>
                  <a:lnTo>
                    <a:pt x="8299977" y="93920"/>
                  </a:lnTo>
                  <a:lnTo>
                    <a:pt x="8265437" y="66676"/>
                  </a:lnTo>
                  <a:lnTo>
                    <a:pt x="8227773" y="43603"/>
                  </a:lnTo>
                  <a:lnTo>
                    <a:pt x="8187334" y="25050"/>
                  </a:lnTo>
                  <a:lnTo>
                    <a:pt x="8144469" y="11366"/>
                  </a:lnTo>
                  <a:lnTo>
                    <a:pt x="8099525" y="2899"/>
                  </a:lnTo>
                  <a:lnTo>
                    <a:pt x="8052854" y="0"/>
                  </a:lnTo>
                  <a:close/>
                </a:path>
              </a:pathLst>
            </a:custGeom>
            <a:solidFill>
              <a:srgbClr val="DFE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5401" y="1628775"/>
              <a:ext cx="8425180" cy="2232660"/>
            </a:xfrm>
            <a:custGeom>
              <a:avLst/>
              <a:gdLst/>
              <a:ahLst/>
              <a:cxnLst/>
              <a:rect l="l" t="t" r="r" b="b"/>
              <a:pathLst>
                <a:path w="8425180" h="2232660">
                  <a:moveTo>
                    <a:pt x="0" y="372110"/>
                  </a:moveTo>
                  <a:lnTo>
                    <a:pt x="2898" y="325438"/>
                  </a:lnTo>
                  <a:lnTo>
                    <a:pt x="11362" y="280494"/>
                  </a:lnTo>
                  <a:lnTo>
                    <a:pt x="25043" y="237629"/>
                  </a:lnTo>
                  <a:lnTo>
                    <a:pt x="43591" y="197190"/>
                  </a:lnTo>
                  <a:lnTo>
                    <a:pt x="66659" y="159526"/>
                  </a:lnTo>
                  <a:lnTo>
                    <a:pt x="93898" y="124986"/>
                  </a:lnTo>
                  <a:lnTo>
                    <a:pt x="124958" y="93920"/>
                  </a:lnTo>
                  <a:lnTo>
                    <a:pt x="159492" y="66676"/>
                  </a:lnTo>
                  <a:lnTo>
                    <a:pt x="197150" y="43603"/>
                  </a:lnTo>
                  <a:lnTo>
                    <a:pt x="237585" y="25050"/>
                  </a:lnTo>
                  <a:lnTo>
                    <a:pt x="280447" y="11366"/>
                  </a:lnTo>
                  <a:lnTo>
                    <a:pt x="325388" y="2899"/>
                  </a:lnTo>
                  <a:lnTo>
                    <a:pt x="372059" y="0"/>
                  </a:lnTo>
                  <a:lnTo>
                    <a:pt x="8052854" y="0"/>
                  </a:lnTo>
                  <a:lnTo>
                    <a:pt x="8099525" y="2899"/>
                  </a:lnTo>
                  <a:lnTo>
                    <a:pt x="8144469" y="11366"/>
                  </a:lnTo>
                  <a:lnTo>
                    <a:pt x="8187334" y="25050"/>
                  </a:lnTo>
                  <a:lnTo>
                    <a:pt x="8227773" y="43603"/>
                  </a:lnTo>
                  <a:lnTo>
                    <a:pt x="8265437" y="66676"/>
                  </a:lnTo>
                  <a:lnTo>
                    <a:pt x="8299977" y="93920"/>
                  </a:lnTo>
                  <a:lnTo>
                    <a:pt x="8331043" y="124986"/>
                  </a:lnTo>
                  <a:lnTo>
                    <a:pt x="8358287" y="159526"/>
                  </a:lnTo>
                  <a:lnTo>
                    <a:pt x="8381360" y="197190"/>
                  </a:lnTo>
                  <a:lnTo>
                    <a:pt x="8399913" y="237629"/>
                  </a:lnTo>
                  <a:lnTo>
                    <a:pt x="8413598" y="280494"/>
                  </a:lnTo>
                  <a:lnTo>
                    <a:pt x="8422064" y="325438"/>
                  </a:lnTo>
                  <a:lnTo>
                    <a:pt x="8424964" y="372110"/>
                  </a:lnTo>
                  <a:lnTo>
                    <a:pt x="8424964" y="1860169"/>
                  </a:lnTo>
                  <a:lnTo>
                    <a:pt x="8422064" y="1906840"/>
                  </a:lnTo>
                  <a:lnTo>
                    <a:pt x="8413598" y="1951784"/>
                  </a:lnTo>
                  <a:lnTo>
                    <a:pt x="8399913" y="1994649"/>
                  </a:lnTo>
                  <a:lnTo>
                    <a:pt x="8381360" y="2035088"/>
                  </a:lnTo>
                  <a:lnTo>
                    <a:pt x="8358287" y="2072752"/>
                  </a:lnTo>
                  <a:lnTo>
                    <a:pt x="8331043" y="2107292"/>
                  </a:lnTo>
                  <a:lnTo>
                    <a:pt x="8299977" y="2138358"/>
                  </a:lnTo>
                  <a:lnTo>
                    <a:pt x="8265437" y="2165602"/>
                  </a:lnTo>
                  <a:lnTo>
                    <a:pt x="8227773" y="2188675"/>
                  </a:lnTo>
                  <a:lnTo>
                    <a:pt x="8187334" y="2207228"/>
                  </a:lnTo>
                  <a:lnTo>
                    <a:pt x="8144469" y="2220912"/>
                  </a:lnTo>
                  <a:lnTo>
                    <a:pt x="8099525" y="2229379"/>
                  </a:lnTo>
                  <a:lnTo>
                    <a:pt x="8052854" y="2232279"/>
                  </a:lnTo>
                  <a:lnTo>
                    <a:pt x="372059" y="2232279"/>
                  </a:lnTo>
                  <a:lnTo>
                    <a:pt x="325388" y="2229379"/>
                  </a:lnTo>
                  <a:lnTo>
                    <a:pt x="280447" y="2220912"/>
                  </a:lnTo>
                  <a:lnTo>
                    <a:pt x="237585" y="2207228"/>
                  </a:lnTo>
                  <a:lnTo>
                    <a:pt x="197150" y="2188675"/>
                  </a:lnTo>
                  <a:lnTo>
                    <a:pt x="159492" y="2165602"/>
                  </a:lnTo>
                  <a:lnTo>
                    <a:pt x="124958" y="2138358"/>
                  </a:lnTo>
                  <a:lnTo>
                    <a:pt x="93898" y="2107292"/>
                  </a:lnTo>
                  <a:lnTo>
                    <a:pt x="66659" y="2072752"/>
                  </a:lnTo>
                  <a:lnTo>
                    <a:pt x="43591" y="2035088"/>
                  </a:lnTo>
                  <a:lnTo>
                    <a:pt x="25043" y="1994649"/>
                  </a:lnTo>
                  <a:lnTo>
                    <a:pt x="11362" y="1951784"/>
                  </a:lnTo>
                  <a:lnTo>
                    <a:pt x="2898" y="1906840"/>
                  </a:lnTo>
                  <a:lnTo>
                    <a:pt x="0" y="1860169"/>
                  </a:lnTo>
                  <a:lnTo>
                    <a:pt x="0" y="37211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47459" y="4121784"/>
            <a:ext cx="8450580" cy="2258060"/>
            <a:chOff x="347459" y="4121784"/>
            <a:chExt cx="8450580" cy="2258060"/>
          </a:xfrm>
        </p:grpSpPr>
        <p:sp>
          <p:nvSpPr>
            <p:cNvPr id="8" name="object 8"/>
            <p:cNvSpPr/>
            <p:nvPr/>
          </p:nvSpPr>
          <p:spPr>
            <a:xfrm>
              <a:off x="360159" y="4134484"/>
              <a:ext cx="8425180" cy="2232660"/>
            </a:xfrm>
            <a:custGeom>
              <a:avLst/>
              <a:gdLst/>
              <a:ahLst/>
              <a:cxnLst/>
              <a:rect l="l" t="t" r="r" b="b"/>
              <a:pathLst>
                <a:path w="8425180" h="2232660">
                  <a:moveTo>
                    <a:pt x="8052828" y="0"/>
                  </a:moveTo>
                  <a:lnTo>
                    <a:pt x="372046" y="0"/>
                  </a:lnTo>
                  <a:lnTo>
                    <a:pt x="325375" y="2899"/>
                  </a:lnTo>
                  <a:lnTo>
                    <a:pt x="280435" y="11366"/>
                  </a:lnTo>
                  <a:lnTo>
                    <a:pt x="237574" y="25050"/>
                  </a:lnTo>
                  <a:lnTo>
                    <a:pt x="197140" y="43603"/>
                  </a:lnTo>
                  <a:lnTo>
                    <a:pt x="159483" y="66676"/>
                  </a:lnTo>
                  <a:lnTo>
                    <a:pt x="124951" y="93920"/>
                  </a:lnTo>
                  <a:lnTo>
                    <a:pt x="93892" y="124986"/>
                  </a:lnTo>
                  <a:lnTo>
                    <a:pt x="66655" y="159526"/>
                  </a:lnTo>
                  <a:lnTo>
                    <a:pt x="43589" y="197190"/>
                  </a:lnTo>
                  <a:lnTo>
                    <a:pt x="25041" y="237629"/>
                  </a:lnTo>
                  <a:lnTo>
                    <a:pt x="11362" y="280494"/>
                  </a:lnTo>
                  <a:lnTo>
                    <a:pt x="2898" y="325438"/>
                  </a:lnTo>
                  <a:lnTo>
                    <a:pt x="0" y="372109"/>
                  </a:lnTo>
                  <a:lnTo>
                    <a:pt x="0" y="1860245"/>
                  </a:lnTo>
                  <a:lnTo>
                    <a:pt x="2898" y="1906913"/>
                  </a:lnTo>
                  <a:lnTo>
                    <a:pt x="11362" y="1951851"/>
                  </a:lnTo>
                  <a:lnTo>
                    <a:pt x="25041" y="1994712"/>
                  </a:lnTo>
                  <a:lnTo>
                    <a:pt x="43589" y="2035145"/>
                  </a:lnTo>
                  <a:lnTo>
                    <a:pt x="66655" y="2072802"/>
                  </a:lnTo>
                  <a:lnTo>
                    <a:pt x="93892" y="2107335"/>
                  </a:lnTo>
                  <a:lnTo>
                    <a:pt x="124951" y="2138394"/>
                  </a:lnTo>
                  <a:lnTo>
                    <a:pt x="159483" y="2165632"/>
                  </a:lnTo>
                  <a:lnTo>
                    <a:pt x="197140" y="2188700"/>
                  </a:lnTo>
                  <a:lnTo>
                    <a:pt x="237574" y="2207248"/>
                  </a:lnTo>
                  <a:lnTo>
                    <a:pt x="280435" y="2220928"/>
                  </a:lnTo>
                  <a:lnTo>
                    <a:pt x="325375" y="2229392"/>
                  </a:lnTo>
                  <a:lnTo>
                    <a:pt x="372046" y="2232291"/>
                  </a:lnTo>
                  <a:lnTo>
                    <a:pt x="8052828" y="2232291"/>
                  </a:lnTo>
                  <a:lnTo>
                    <a:pt x="8099500" y="2229392"/>
                  </a:lnTo>
                  <a:lnTo>
                    <a:pt x="8144443" y="2220928"/>
                  </a:lnTo>
                  <a:lnTo>
                    <a:pt x="8187309" y="2207248"/>
                  </a:lnTo>
                  <a:lnTo>
                    <a:pt x="8227748" y="2188700"/>
                  </a:lnTo>
                  <a:lnTo>
                    <a:pt x="8265412" y="2165632"/>
                  </a:lnTo>
                  <a:lnTo>
                    <a:pt x="8299951" y="2138394"/>
                  </a:lnTo>
                  <a:lnTo>
                    <a:pt x="8331018" y="2107335"/>
                  </a:lnTo>
                  <a:lnTo>
                    <a:pt x="8358262" y="2072802"/>
                  </a:lnTo>
                  <a:lnTo>
                    <a:pt x="8381335" y="2035145"/>
                  </a:lnTo>
                  <a:lnTo>
                    <a:pt x="8399888" y="1994712"/>
                  </a:lnTo>
                  <a:lnTo>
                    <a:pt x="8413572" y="1951851"/>
                  </a:lnTo>
                  <a:lnTo>
                    <a:pt x="8422039" y="1906913"/>
                  </a:lnTo>
                  <a:lnTo>
                    <a:pt x="8424938" y="1860245"/>
                  </a:lnTo>
                  <a:lnTo>
                    <a:pt x="8424938" y="372109"/>
                  </a:lnTo>
                  <a:lnTo>
                    <a:pt x="8422039" y="325438"/>
                  </a:lnTo>
                  <a:lnTo>
                    <a:pt x="8413572" y="280494"/>
                  </a:lnTo>
                  <a:lnTo>
                    <a:pt x="8399888" y="237629"/>
                  </a:lnTo>
                  <a:lnTo>
                    <a:pt x="8381335" y="197190"/>
                  </a:lnTo>
                  <a:lnTo>
                    <a:pt x="8358262" y="159526"/>
                  </a:lnTo>
                  <a:lnTo>
                    <a:pt x="8331018" y="124986"/>
                  </a:lnTo>
                  <a:lnTo>
                    <a:pt x="8299951" y="93920"/>
                  </a:lnTo>
                  <a:lnTo>
                    <a:pt x="8265412" y="66676"/>
                  </a:lnTo>
                  <a:lnTo>
                    <a:pt x="8227748" y="43603"/>
                  </a:lnTo>
                  <a:lnTo>
                    <a:pt x="8187309" y="25050"/>
                  </a:lnTo>
                  <a:lnTo>
                    <a:pt x="8144443" y="11366"/>
                  </a:lnTo>
                  <a:lnTo>
                    <a:pt x="8099500" y="2899"/>
                  </a:lnTo>
                  <a:lnTo>
                    <a:pt x="8052828" y="0"/>
                  </a:lnTo>
                  <a:close/>
                </a:path>
              </a:pathLst>
            </a:custGeom>
            <a:solidFill>
              <a:srgbClr val="DFE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0159" y="4134484"/>
              <a:ext cx="8425180" cy="2232660"/>
            </a:xfrm>
            <a:custGeom>
              <a:avLst/>
              <a:gdLst/>
              <a:ahLst/>
              <a:cxnLst/>
              <a:rect l="l" t="t" r="r" b="b"/>
              <a:pathLst>
                <a:path w="8425180" h="2232660">
                  <a:moveTo>
                    <a:pt x="0" y="372109"/>
                  </a:moveTo>
                  <a:lnTo>
                    <a:pt x="2898" y="325438"/>
                  </a:lnTo>
                  <a:lnTo>
                    <a:pt x="11362" y="280494"/>
                  </a:lnTo>
                  <a:lnTo>
                    <a:pt x="25041" y="237629"/>
                  </a:lnTo>
                  <a:lnTo>
                    <a:pt x="43589" y="197190"/>
                  </a:lnTo>
                  <a:lnTo>
                    <a:pt x="66655" y="159526"/>
                  </a:lnTo>
                  <a:lnTo>
                    <a:pt x="93892" y="124986"/>
                  </a:lnTo>
                  <a:lnTo>
                    <a:pt x="124951" y="93920"/>
                  </a:lnTo>
                  <a:lnTo>
                    <a:pt x="159483" y="66676"/>
                  </a:lnTo>
                  <a:lnTo>
                    <a:pt x="197140" y="43603"/>
                  </a:lnTo>
                  <a:lnTo>
                    <a:pt x="237574" y="25050"/>
                  </a:lnTo>
                  <a:lnTo>
                    <a:pt x="280435" y="11366"/>
                  </a:lnTo>
                  <a:lnTo>
                    <a:pt x="325375" y="2899"/>
                  </a:lnTo>
                  <a:lnTo>
                    <a:pt x="372046" y="0"/>
                  </a:lnTo>
                  <a:lnTo>
                    <a:pt x="8052828" y="0"/>
                  </a:lnTo>
                  <a:lnTo>
                    <a:pt x="8099500" y="2899"/>
                  </a:lnTo>
                  <a:lnTo>
                    <a:pt x="8144443" y="11366"/>
                  </a:lnTo>
                  <a:lnTo>
                    <a:pt x="8187309" y="25050"/>
                  </a:lnTo>
                  <a:lnTo>
                    <a:pt x="8227748" y="43603"/>
                  </a:lnTo>
                  <a:lnTo>
                    <a:pt x="8265412" y="66676"/>
                  </a:lnTo>
                  <a:lnTo>
                    <a:pt x="8299951" y="93920"/>
                  </a:lnTo>
                  <a:lnTo>
                    <a:pt x="8331018" y="124986"/>
                  </a:lnTo>
                  <a:lnTo>
                    <a:pt x="8358262" y="159526"/>
                  </a:lnTo>
                  <a:lnTo>
                    <a:pt x="8381335" y="197190"/>
                  </a:lnTo>
                  <a:lnTo>
                    <a:pt x="8399888" y="237629"/>
                  </a:lnTo>
                  <a:lnTo>
                    <a:pt x="8413572" y="280494"/>
                  </a:lnTo>
                  <a:lnTo>
                    <a:pt x="8422039" y="325438"/>
                  </a:lnTo>
                  <a:lnTo>
                    <a:pt x="8424938" y="372109"/>
                  </a:lnTo>
                  <a:lnTo>
                    <a:pt x="8424938" y="1860245"/>
                  </a:lnTo>
                  <a:lnTo>
                    <a:pt x="8422039" y="1906913"/>
                  </a:lnTo>
                  <a:lnTo>
                    <a:pt x="8413572" y="1951851"/>
                  </a:lnTo>
                  <a:lnTo>
                    <a:pt x="8399888" y="1994712"/>
                  </a:lnTo>
                  <a:lnTo>
                    <a:pt x="8381335" y="2035145"/>
                  </a:lnTo>
                  <a:lnTo>
                    <a:pt x="8358262" y="2072802"/>
                  </a:lnTo>
                  <a:lnTo>
                    <a:pt x="8331018" y="2107335"/>
                  </a:lnTo>
                  <a:lnTo>
                    <a:pt x="8299951" y="2138394"/>
                  </a:lnTo>
                  <a:lnTo>
                    <a:pt x="8265412" y="2165632"/>
                  </a:lnTo>
                  <a:lnTo>
                    <a:pt x="8227748" y="2188700"/>
                  </a:lnTo>
                  <a:lnTo>
                    <a:pt x="8187309" y="2207248"/>
                  </a:lnTo>
                  <a:lnTo>
                    <a:pt x="8144443" y="2220928"/>
                  </a:lnTo>
                  <a:lnTo>
                    <a:pt x="8099500" y="2229392"/>
                  </a:lnTo>
                  <a:lnTo>
                    <a:pt x="8052828" y="2232291"/>
                  </a:lnTo>
                  <a:lnTo>
                    <a:pt x="372046" y="2232291"/>
                  </a:lnTo>
                  <a:lnTo>
                    <a:pt x="325375" y="2229392"/>
                  </a:lnTo>
                  <a:lnTo>
                    <a:pt x="280435" y="2220928"/>
                  </a:lnTo>
                  <a:lnTo>
                    <a:pt x="237574" y="2207248"/>
                  </a:lnTo>
                  <a:lnTo>
                    <a:pt x="197140" y="2188700"/>
                  </a:lnTo>
                  <a:lnTo>
                    <a:pt x="159483" y="2165632"/>
                  </a:lnTo>
                  <a:lnTo>
                    <a:pt x="124951" y="2138394"/>
                  </a:lnTo>
                  <a:lnTo>
                    <a:pt x="93892" y="2107335"/>
                  </a:lnTo>
                  <a:lnTo>
                    <a:pt x="66655" y="2072802"/>
                  </a:lnTo>
                  <a:lnTo>
                    <a:pt x="43589" y="2035145"/>
                  </a:lnTo>
                  <a:lnTo>
                    <a:pt x="25041" y="1994712"/>
                  </a:lnTo>
                  <a:lnTo>
                    <a:pt x="11362" y="1951851"/>
                  </a:lnTo>
                  <a:lnTo>
                    <a:pt x="2898" y="1906913"/>
                  </a:lnTo>
                  <a:lnTo>
                    <a:pt x="0" y="1860245"/>
                  </a:lnTo>
                  <a:lnTo>
                    <a:pt x="0" y="372109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55142" y="1615566"/>
            <a:ext cx="8032750" cy="45653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3429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Приказ Министерства просвещения Российской Федерации  </a:t>
            </a:r>
            <a:r>
              <a:rPr sz="2400" b="1" dirty="0">
                <a:latin typeface="Calibri"/>
                <a:cs typeface="Calibri"/>
              </a:rPr>
              <a:t>и Федеральной </a:t>
            </a:r>
            <a:r>
              <a:rPr sz="2400" b="1" spc="-5" dirty="0">
                <a:latin typeface="Calibri"/>
                <a:cs typeface="Calibri"/>
              </a:rPr>
              <a:t>службы по надзору </a:t>
            </a:r>
            <a:r>
              <a:rPr sz="2400" b="1" dirty="0">
                <a:latin typeface="Calibri"/>
                <a:cs typeface="Calibri"/>
              </a:rPr>
              <a:t>в </a:t>
            </a:r>
            <a:r>
              <a:rPr sz="2400" b="1" spc="-5" dirty="0">
                <a:latin typeface="Calibri"/>
                <a:cs typeface="Calibri"/>
              </a:rPr>
              <a:t>сфере образования </a:t>
            </a:r>
            <a:r>
              <a:rPr sz="2400" b="1" dirty="0">
                <a:latin typeface="Calibri"/>
                <a:cs typeface="Calibri"/>
              </a:rPr>
              <a:t>и  </a:t>
            </a:r>
            <a:r>
              <a:rPr sz="2400" b="1" spc="-5" dirty="0">
                <a:latin typeface="Calibri"/>
                <a:cs typeface="Calibri"/>
              </a:rPr>
              <a:t>науки </a:t>
            </a:r>
            <a:r>
              <a:rPr sz="2400" b="1" dirty="0">
                <a:latin typeface="Calibri"/>
                <a:cs typeface="Calibri"/>
              </a:rPr>
              <a:t>от 07 </a:t>
            </a:r>
            <a:r>
              <a:rPr sz="2400" b="1" spc="-5" dirty="0">
                <a:latin typeface="Calibri"/>
                <a:cs typeface="Calibri"/>
              </a:rPr>
              <a:t>ноября 2018 </a:t>
            </a:r>
            <a:r>
              <a:rPr sz="2400" b="1" dirty="0">
                <a:latin typeface="Calibri"/>
                <a:cs typeface="Calibri"/>
              </a:rPr>
              <a:t>№ </a:t>
            </a:r>
            <a:r>
              <a:rPr sz="2400" b="1" spc="-5" dirty="0">
                <a:latin typeface="Calibri"/>
                <a:cs typeface="Calibri"/>
              </a:rPr>
              <a:t>189/1513 </a:t>
            </a:r>
            <a:r>
              <a:rPr sz="2400" b="1" dirty="0">
                <a:latin typeface="Calibri"/>
                <a:cs typeface="Calibri"/>
              </a:rPr>
              <a:t>«Об</a:t>
            </a:r>
            <a:r>
              <a:rPr sz="2400" b="1" spc="-6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утверждении</a:t>
            </a:r>
            <a:endParaRPr sz="2400">
              <a:latin typeface="Calibri"/>
              <a:cs typeface="Calibri"/>
            </a:endParaRPr>
          </a:p>
          <a:p>
            <a:pPr marL="27940" marR="46990" algn="ctr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Порядка </a:t>
            </a:r>
            <a:r>
              <a:rPr sz="2400" b="1" spc="-5" dirty="0">
                <a:latin typeface="Calibri"/>
                <a:cs typeface="Calibri"/>
              </a:rPr>
              <a:t>проведения </a:t>
            </a:r>
            <a:r>
              <a:rPr sz="2400" b="1" dirty="0">
                <a:latin typeface="Calibri"/>
                <a:cs typeface="Calibri"/>
              </a:rPr>
              <a:t>государственной итоговой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аттестации  по образовательным программам основного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общего</a:t>
            </a:r>
            <a:endParaRPr sz="2400">
              <a:latin typeface="Calibri"/>
              <a:cs typeface="Calibri"/>
            </a:endParaRPr>
          </a:p>
          <a:p>
            <a:pPr marR="17780" algn="ctr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latin typeface="Calibri"/>
                <a:cs typeface="Calibri"/>
              </a:rPr>
              <a:t>образования»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Calibri"/>
              <a:cs typeface="Calibri"/>
            </a:endParaRPr>
          </a:p>
          <a:p>
            <a:pPr marL="14604" marR="5080" indent="635" algn="ctr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Приказ Департамента </a:t>
            </a:r>
            <a:r>
              <a:rPr sz="2400" b="1">
                <a:latin typeface="Calibri"/>
                <a:cs typeface="Calibri"/>
              </a:rPr>
              <a:t>образования </a:t>
            </a:r>
            <a:r>
              <a:rPr lang="ru-RU" sz="2400" b="1" dirty="0" smtClean="0">
                <a:latin typeface="Calibri"/>
                <a:cs typeface="Calibri"/>
              </a:rPr>
              <a:t>и молодежной политики Ханты-мансийского автономного округа –</a:t>
            </a:r>
            <a:r>
              <a:rPr lang="ru-RU" sz="2400" b="1" dirty="0" err="1" smtClean="0">
                <a:latin typeface="Calibri"/>
                <a:cs typeface="Calibri"/>
              </a:rPr>
              <a:t>Югры</a:t>
            </a:r>
            <a:r>
              <a:rPr lang="ru-RU" sz="2400" b="1" dirty="0" smtClean="0">
                <a:latin typeface="Calibri"/>
                <a:cs typeface="Calibri"/>
              </a:rPr>
              <a:t> от 19 декабря</a:t>
            </a:r>
            <a:r>
              <a:rPr sz="2400" b="1" spc="-5" smtClean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2019 </a:t>
            </a:r>
            <a:r>
              <a:rPr sz="2400" b="1" dirty="0">
                <a:latin typeface="Calibri"/>
                <a:cs typeface="Calibri"/>
              </a:rPr>
              <a:t>г</a:t>
            </a:r>
            <a:r>
              <a:rPr sz="2400" b="1">
                <a:latin typeface="Calibri"/>
                <a:cs typeface="Calibri"/>
              </a:rPr>
              <a:t>. </a:t>
            </a:r>
            <a:r>
              <a:rPr sz="2400" b="1" smtClean="0">
                <a:latin typeface="Calibri"/>
                <a:cs typeface="Calibri"/>
              </a:rPr>
              <a:t>№</a:t>
            </a:r>
            <a:r>
              <a:rPr lang="ru-RU" sz="2400" b="1" dirty="0" smtClean="0">
                <a:latin typeface="Calibri"/>
                <a:cs typeface="Calibri"/>
              </a:rPr>
              <a:t>1717</a:t>
            </a:r>
            <a:r>
              <a:rPr sz="2400" b="1" spc="-5" smtClean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«Об </a:t>
            </a:r>
            <a:r>
              <a:rPr sz="2400" b="1" spc="-5" dirty="0">
                <a:latin typeface="Calibri"/>
                <a:cs typeface="Calibri"/>
              </a:rPr>
              <a:t>утверждении </a:t>
            </a:r>
            <a:r>
              <a:rPr sz="2400" b="1" dirty="0">
                <a:latin typeface="Calibri"/>
                <a:cs typeface="Calibri"/>
              </a:rPr>
              <a:t>Порядка</a:t>
            </a:r>
            <a:r>
              <a:rPr sz="2400" b="1" spc="-7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проведения  </a:t>
            </a:r>
            <a:r>
              <a:rPr sz="2400" b="1" dirty="0">
                <a:latin typeface="Calibri"/>
                <a:cs typeface="Calibri"/>
              </a:rPr>
              <a:t>итогового </a:t>
            </a:r>
            <a:r>
              <a:rPr sz="2400" b="1" spc="-5" dirty="0">
                <a:latin typeface="Calibri"/>
                <a:cs typeface="Calibri"/>
              </a:rPr>
              <a:t>собеседования по </a:t>
            </a:r>
            <a:r>
              <a:rPr sz="2400" b="1" dirty="0">
                <a:latin typeface="Calibri"/>
                <a:cs typeface="Calibri"/>
              </a:rPr>
              <a:t>русскому</a:t>
            </a:r>
            <a:r>
              <a:rPr sz="2400" b="1" spc="-9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языку»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973579" y="41148"/>
            <a:ext cx="5219700" cy="1306195"/>
            <a:chOff x="1973579" y="41148"/>
            <a:chExt cx="5219700" cy="1306195"/>
          </a:xfrm>
        </p:grpSpPr>
        <p:sp>
          <p:nvSpPr>
            <p:cNvPr id="3" name="object 3"/>
            <p:cNvSpPr/>
            <p:nvPr/>
          </p:nvSpPr>
          <p:spPr>
            <a:xfrm>
              <a:off x="2270759" y="41148"/>
              <a:ext cx="2109216" cy="84581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77055" y="41148"/>
              <a:ext cx="3019044" cy="8458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73579" y="501396"/>
              <a:ext cx="4265676" cy="8458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736335" y="501396"/>
              <a:ext cx="1146047" cy="84581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379464" y="501396"/>
              <a:ext cx="620267" cy="84581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496811" y="501396"/>
              <a:ext cx="696467" cy="84581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198370" y="127457"/>
            <a:ext cx="4742815" cy="94361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297180">
              <a:lnSpc>
                <a:spcPct val="100699"/>
              </a:lnSpc>
              <a:spcBef>
                <a:spcPts val="75"/>
              </a:spcBef>
            </a:pPr>
            <a:r>
              <a:rPr spc="-10" dirty="0"/>
              <a:t>Итоговое собеседование  как условие </a:t>
            </a:r>
            <a:r>
              <a:rPr spc="-15" dirty="0"/>
              <a:t>допуска </a:t>
            </a:r>
            <a:r>
              <a:rPr dirty="0"/>
              <a:t>к</a:t>
            </a:r>
            <a:r>
              <a:rPr spc="-35" dirty="0"/>
              <a:t> </a:t>
            </a:r>
            <a:r>
              <a:rPr spc="-5" dirty="0"/>
              <a:t>ГИА-9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504182" y="1116329"/>
            <a:ext cx="1377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888888"/>
                </a:solidFill>
                <a:latin typeface="Georgia"/>
                <a:cs typeface="Georgia"/>
              </a:rPr>
              <a:t>3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0200" y="1495424"/>
            <a:ext cx="7728584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34085" algn="just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libri"/>
                <a:cs typeface="Calibri"/>
              </a:rPr>
              <a:t>Итоговое </a:t>
            </a:r>
            <a:r>
              <a:rPr sz="2800" spc="-5" dirty="0">
                <a:latin typeface="Calibri"/>
                <a:cs typeface="Calibri"/>
              </a:rPr>
              <a:t>собеседование по </a:t>
            </a:r>
            <a:r>
              <a:rPr sz="2800" spc="-15" dirty="0">
                <a:latin typeface="Calibri"/>
                <a:cs typeface="Calibri"/>
              </a:rPr>
              <a:t>русскому </a:t>
            </a:r>
            <a:r>
              <a:rPr sz="2800" spc="-10" dirty="0">
                <a:latin typeface="Calibri"/>
                <a:cs typeface="Calibri"/>
              </a:rPr>
              <a:t>языку  </a:t>
            </a:r>
            <a:r>
              <a:rPr sz="2800" spc="-15" dirty="0">
                <a:latin typeface="Calibri"/>
                <a:cs typeface="Calibri"/>
              </a:rPr>
              <a:t>проводится </a:t>
            </a:r>
            <a:r>
              <a:rPr sz="2800" spc="-10" dirty="0">
                <a:latin typeface="Calibri"/>
                <a:cs typeface="Calibri"/>
              </a:rPr>
              <a:t>для обучающихся </a:t>
            </a:r>
            <a:r>
              <a:rPr sz="2800" spc="-5" dirty="0">
                <a:latin typeface="Calibri"/>
                <a:cs typeface="Calibri"/>
              </a:rPr>
              <a:t>9 классов и </a:t>
            </a:r>
            <a:r>
              <a:rPr sz="2800" spc="-15" dirty="0">
                <a:latin typeface="Calibri"/>
                <a:cs typeface="Calibri"/>
              </a:rPr>
              <a:t>является  </a:t>
            </a:r>
            <a:r>
              <a:rPr sz="2800" b="1" spc="-10" dirty="0">
                <a:latin typeface="Calibri"/>
                <a:cs typeface="Calibri"/>
              </a:rPr>
              <a:t>условием </a:t>
            </a:r>
            <a:r>
              <a:rPr sz="2800" b="1" spc="-15" dirty="0">
                <a:latin typeface="Calibri"/>
                <a:cs typeface="Calibri"/>
              </a:rPr>
              <a:t>допуска </a:t>
            </a:r>
            <a:r>
              <a:rPr sz="2800" b="1" spc="-5" dirty="0">
                <a:latin typeface="Calibri"/>
                <a:cs typeface="Calibri"/>
              </a:rPr>
              <a:t>к </a:t>
            </a:r>
            <a:r>
              <a:rPr sz="2800" b="1" spc="-15" dirty="0">
                <a:latin typeface="Calibri"/>
                <a:cs typeface="Calibri"/>
              </a:rPr>
              <a:t>государственной</a:t>
            </a:r>
            <a:r>
              <a:rPr sz="2800" b="1" spc="114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итоговой</a:t>
            </a:r>
            <a:endParaRPr sz="2800">
              <a:latin typeface="Calibri"/>
              <a:cs typeface="Calibri"/>
            </a:endParaRPr>
          </a:p>
          <a:p>
            <a:pPr marL="12700" marR="735330" algn="just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latin typeface="Calibri"/>
                <a:cs typeface="Calibri"/>
              </a:rPr>
              <a:t>аттестации </a:t>
            </a:r>
            <a:r>
              <a:rPr sz="2800" spc="-5" dirty="0">
                <a:latin typeface="Calibri"/>
                <a:cs typeface="Calibri"/>
              </a:rPr>
              <a:t>по </a:t>
            </a:r>
            <a:r>
              <a:rPr sz="2800" spc="-10" dirty="0">
                <a:latin typeface="Calibri"/>
                <a:cs typeface="Calibri"/>
              </a:rPr>
              <a:t>образовательным </a:t>
            </a:r>
            <a:r>
              <a:rPr sz="2800" spc="-5" dirty="0">
                <a:latin typeface="Calibri"/>
                <a:cs typeface="Calibri"/>
              </a:rPr>
              <a:t>программам  основного </a:t>
            </a:r>
            <a:r>
              <a:rPr sz="2800" spc="-15" dirty="0">
                <a:latin typeface="Calibri"/>
                <a:cs typeface="Calibri"/>
              </a:rPr>
              <a:t>общего </a:t>
            </a:r>
            <a:r>
              <a:rPr sz="2800" spc="-5" dirty="0">
                <a:latin typeface="Calibri"/>
                <a:cs typeface="Calibri"/>
              </a:rPr>
              <a:t>образования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(ГИА-9).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803010" y="4005097"/>
            <a:ext cx="2882645" cy="21278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70760" y="41148"/>
            <a:ext cx="4625340" cy="1306195"/>
            <a:chOff x="2270760" y="41148"/>
            <a:chExt cx="4625340" cy="1306195"/>
          </a:xfrm>
        </p:grpSpPr>
        <p:sp>
          <p:nvSpPr>
            <p:cNvPr id="3" name="object 3"/>
            <p:cNvSpPr/>
            <p:nvPr/>
          </p:nvSpPr>
          <p:spPr>
            <a:xfrm>
              <a:off x="2270760" y="41148"/>
              <a:ext cx="2109216" cy="84581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77056" y="41148"/>
              <a:ext cx="3019044" cy="8458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34640" y="501396"/>
              <a:ext cx="3497579" cy="8458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495550" y="127457"/>
            <a:ext cx="4149090" cy="94361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576580" marR="5080" indent="-563880">
              <a:lnSpc>
                <a:spcPct val="100699"/>
              </a:lnSpc>
              <a:spcBef>
                <a:spcPts val="75"/>
              </a:spcBef>
            </a:pPr>
            <a:r>
              <a:rPr spc="-10" dirty="0"/>
              <a:t>Итоговое собеседование  </a:t>
            </a:r>
            <a:r>
              <a:rPr spc="-20" dirty="0"/>
              <a:t>подача</a:t>
            </a:r>
            <a:r>
              <a:rPr spc="-35" dirty="0"/>
              <a:t> </a:t>
            </a:r>
            <a:r>
              <a:rPr spc="-5" dirty="0"/>
              <a:t>заявления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02658" y="1116329"/>
            <a:ext cx="1403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888888"/>
                </a:solidFill>
                <a:latin typeface="Georgia"/>
                <a:cs typeface="Georgia"/>
              </a:rPr>
              <a:t>4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1756" y="1495424"/>
            <a:ext cx="8332470" cy="2166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17269" indent="-1017269">
              <a:lnSpc>
                <a:spcPct val="100000"/>
              </a:lnSpc>
              <a:spcBef>
                <a:spcPts val="95"/>
              </a:spcBef>
              <a:buSzPct val="96428"/>
              <a:tabLst>
                <a:tab pos="1017905" algn="l"/>
              </a:tabLst>
            </a:pPr>
            <a:r>
              <a:rPr lang="ru-RU" sz="2800" spc="-20" dirty="0" smtClean="0">
                <a:latin typeface="Calibri"/>
                <a:cs typeface="Calibri"/>
              </a:rPr>
              <a:t>	</a:t>
            </a:r>
            <a:r>
              <a:rPr sz="2800" spc="-20" smtClean="0">
                <a:latin typeface="Calibri"/>
                <a:cs typeface="Calibri"/>
              </a:rPr>
              <a:t>Подаётся </a:t>
            </a:r>
            <a:r>
              <a:rPr lang="ru-RU" sz="2800" spc="-5" dirty="0" smtClean="0">
                <a:latin typeface="Calibri"/>
                <a:cs typeface="Calibri"/>
              </a:rPr>
              <a:t>в образовательные организации,</a:t>
            </a:r>
          </a:p>
          <a:p>
            <a:pPr marL="1017269" indent="-1017269">
              <a:lnSpc>
                <a:spcPct val="100000"/>
              </a:lnSpc>
              <a:spcBef>
                <a:spcPts val="95"/>
              </a:spcBef>
              <a:buSzPct val="96428"/>
              <a:tabLst>
                <a:tab pos="1017905" algn="l"/>
              </a:tabLst>
            </a:pPr>
            <a:r>
              <a:rPr lang="ru-RU" sz="2800" spc="-5" dirty="0" smtClean="0">
                <a:latin typeface="Calibri"/>
                <a:cs typeface="Calibri"/>
              </a:rPr>
              <a:t>	в которых обучающиеся осваивают программу основного общего образования </a:t>
            </a:r>
            <a:r>
              <a:rPr sz="2800" spc="-5" smtClean="0">
                <a:solidFill>
                  <a:srgbClr val="FF0000"/>
                </a:solidFill>
                <a:latin typeface="Calibri"/>
                <a:cs typeface="Calibri"/>
              </a:rPr>
              <a:t>не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позднее чем </a:t>
            </a:r>
            <a:r>
              <a:rPr sz="2800" spc="-5" dirty="0">
                <a:solidFill>
                  <a:srgbClr val="FF0000"/>
                </a:solidFill>
                <a:latin typeface="Calibri"/>
                <a:cs typeface="Calibri"/>
              </a:rPr>
              <a:t>за </a:t>
            </a:r>
            <a:r>
              <a:rPr sz="2800" spc="-10" dirty="0">
                <a:solidFill>
                  <a:srgbClr val="FF0000"/>
                </a:solidFill>
                <a:latin typeface="Calibri"/>
                <a:cs typeface="Calibri"/>
              </a:rPr>
              <a:t>две 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недели </a:t>
            </a:r>
            <a:r>
              <a:rPr sz="2800" spc="-20" dirty="0">
                <a:latin typeface="Calibri"/>
                <a:cs typeface="Calibri"/>
              </a:rPr>
              <a:t>до </a:t>
            </a:r>
            <a:r>
              <a:rPr sz="2800" spc="-10" dirty="0">
                <a:latin typeface="Calibri"/>
                <a:cs typeface="Calibri"/>
              </a:rPr>
              <a:t>проведения </a:t>
            </a:r>
            <a:r>
              <a:rPr sz="2800" spc="-15" dirty="0">
                <a:latin typeface="Calibri"/>
                <a:cs typeface="Calibri"/>
              </a:rPr>
              <a:t>итогового </a:t>
            </a:r>
            <a:r>
              <a:rPr sz="2800" spc="-10" dirty="0">
                <a:latin typeface="Calibri"/>
                <a:cs typeface="Calibri"/>
              </a:rPr>
              <a:t>собеседования </a:t>
            </a:r>
            <a:r>
              <a:rPr sz="2800" spc="-5" dirty="0">
                <a:latin typeface="Calibri"/>
                <a:cs typeface="Calibri"/>
              </a:rPr>
              <a:t>по  </a:t>
            </a:r>
            <a:r>
              <a:rPr sz="2800" spc="-15">
                <a:latin typeface="Calibri"/>
                <a:cs typeface="Calibri"/>
              </a:rPr>
              <a:t>русскому</a:t>
            </a:r>
            <a:r>
              <a:rPr sz="2800" spc="-20">
                <a:latin typeface="Calibri"/>
                <a:cs typeface="Calibri"/>
              </a:rPr>
              <a:t> </a:t>
            </a:r>
            <a:r>
              <a:rPr sz="2800" spc="-10" smtClean="0">
                <a:latin typeface="Calibri"/>
                <a:cs typeface="Calibri"/>
              </a:rPr>
              <a:t>языку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87552" y="41148"/>
            <a:ext cx="7283450" cy="1306195"/>
            <a:chOff x="987552" y="41148"/>
            <a:chExt cx="7283450" cy="1306195"/>
          </a:xfrm>
        </p:grpSpPr>
        <p:sp>
          <p:nvSpPr>
            <p:cNvPr id="3" name="object 3"/>
            <p:cNvSpPr/>
            <p:nvPr/>
          </p:nvSpPr>
          <p:spPr>
            <a:xfrm>
              <a:off x="987552" y="41148"/>
              <a:ext cx="7283196" cy="84581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326891" y="501396"/>
              <a:ext cx="2511552" cy="8458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11986" y="127457"/>
            <a:ext cx="6713220" cy="94361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352040" marR="5080" indent="-2339975">
              <a:lnSpc>
                <a:spcPct val="100699"/>
              </a:lnSpc>
              <a:spcBef>
                <a:spcPts val="75"/>
              </a:spcBef>
            </a:pPr>
            <a:r>
              <a:rPr spc="-10" dirty="0"/>
              <a:t>Дата, место, </a:t>
            </a:r>
            <a:r>
              <a:rPr spc="-5" dirty="0"/>
              <a:t>время, </a:t>
            </a:r>
            <a:r>
              <a:rPr spc="-20" dirty="0"/>
              <a:t>продолжительность  </a:t>
            </a:r>
            <a:r>
              <a:rPr spc="-15" dirty="0"/>
              <a:t>проведения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07229" y="1116329"/>
            <a:ext cx="1327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888888"/>
                </a:solidFill>
                <a:latin typeface="Georgia"/>
                <a:cs typeface="Georgia"/>
              </a:rPr>
              <a:t>5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2645" y="1423238"/>
            <a:ext cx="8105140" cy="25975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alibri"/>
                <a:cs typeface="Calibri"/>
              </a:rPr>
              <a:t>Дата: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10 </a:t>
            </a:r>
            <a:r>
              <a:rPr sz="2800" spc="-10" dirty="0">
                <a:latin typeface="Calibri"/>
                <a:cs typeface="Calibri"/>
              </a:rPr>
              <a:t>февраля </a:t>
            </a:r>
            <a:r>
              <a:rPr sz="2800" spc="-5" dirty="0">
                <a:latin typeface="Calibri"/>
                <a:cs typeface="Calibri"/>
              </a:rPr>
              <a:t>2021 </a:t>
            </a:r>
            <a:r>
              <a:rPr sz="2800" spc="-70" dirty="0">
                <a:latin typeface="Calibri"/>
                <a:cs typeface="Calibri"/>
              </a:rPr>
              <a:t>г.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(среда)</a:t>
            </a:r>
            <a:endParaRPr sz="28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2800" b="1" spc="-10" dirty="0">
                <a:latin typeface="Calibri"/>
                <a:cs typeface="Calibri"/>
              </a:rPr>
              <a:t>Место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проведения:</a:t>
            </a:r>
            <a:endParaRPr sz="2800"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  <a:spcBef>
                <a:spcPts val="5"/>
              </a:spcBef>
            </a:pPr>
            <a:r>
              <a:rPr lang="ru-RU" sz="2800" spc="-20" dirty="0" smtClean="0">
                <a:latin typeface="Calibri"/>
                <a:cs typeface="Calibri"/>
              </a:rPr>
              <a:t>МКОУ «</a:t>
            </a:r>
            <a:r>
              <a:rPr lang="ru-RU" sz="2800" spc="-20" dirty="0" err="1" smtClean="0">
                <a:latin typeface="Calibri"/>
                <a:cs typeface="Calibri"/>
              </a:rPr>
              <a:t>Унъюганская</a:t>
            </a:r>
            <a:r>
              <a:rPr lang="ru-RU" sz="2800" spc="-20" dirty="0" smtClean="0">
                <a:latin typeface="Calibri"/>
                <a:cs typeface="Calibri"/>
              </a:rPr>
              <a:t>  СОШ №2 им. </a:t>
            </a:r>
            <a:r>
              <a:rPr lang="ru-RU" sz="2800" spc="-20" dirty="0" err="1" smtClean="0">
                <a:latin typeface="Calibri"/>
                <a:cs typeface="Calibri"/>
              </a:rPr>
              <a:t>Альшевского</a:t>
            </a:r>
            <a:r>
              <a:rPr lang="ru-RU" sz="2800" spc="-20" dirty="0" smtClean="0">
                <a:latin typeface="Calibri"/>
                <a:cs typeface="Calibri"/>
              </a:rPr>
              <a:t> М.И.</a:t>
            </a:r>
            <a:r>
              <a:rPr sz="2800" spc="-25" smtClean="0">
                <a:latin typeface="Calibri"/>
                <a:cs typeface="Calibri"/>
              </a:rPr>
              <a:t> 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800" b="1" spc="-10" dirty="0">
                <a:latin typeface="Calibri"/>
                <a:cs typeface="Calibri"/>
              </a:rPr>
              <a:t>Время</a:t>
            </a:r>
            <a:r>
              <a:rPr sz="2800" b="1" spc="3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начала:</a:t>
            </a:r>
            <a:endParaRPr sz="28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9:00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52400" y="3657600"/>
            <a:ext cx="3194050" cy="1609725"/>
            <a:chOff x="207251" y="4644135"/>
            <a:chExt cx="3194050" cy="1609725"/>
          </a:xfrm>
        </p:grpSpPr>
        <p:sp>
          <p:nvSpPr>
            <p:cNvPr id="9" name="object 9"/>
            <p:cNvSpPr/>
            <p:nvPr/>
          </p:nvSpPr>
          <p:spPr>
            <a:xfrm>
              <a:off x="219951" y="4656835"/>
              <a:ext cx="3168650" cy="1584325"/>
            </a:xfrm>
            <a:custGeom>
              <a:avLst/>
              <a:gdLst/>
              <a:ahLst/>
              <a:cxnLst/>
              <a:rect l="l" t="t" r="r" b="b"/>
              <a:pathLst>
                <a:path w="3168650" h="1584325">
                  <a:moveTo>
                    <a:pt x="1584210" y="0"/>
                  </a:moveTo>
                  <a:lnTo>
                    <a:pt x="1520493" y="628"/>
                  </a:lnTo>
                  <a:lnTo>
                    <a:pt x="1457414" y="2499"/>
                  </a:lnTo>
                  <a:lnTo>
                    <a:pt x="1395022" y="5588"/>
                  </a:lnTo>
                  <a:lnTo>
                    <a:pt x="1333362" y="9872"/>
                  </a:lnTo>
                  <a:lnTo>
                    <a:pt x="1272484" y="15327"/>
                  </a:lnTo>
                  <a:lnTo>
                    <a:pt x="1212433" y="21929"/>
                  </a:lnTo>
                  <a:lnTo>
                    <a:pt x="1153258" y="29655"/>
                  </a:lnTo>
                  <a:lnTo>
                    <a:pt x="1095006" y="38481"/>
                  </a:lnTo>
                  <a:lnTo>
                    <a:pt x="1037723" y="48384"/>
                  </a:lnTo>
                  <a:lnTo>
                    <a:pt x="981458" y="59339"/>
                  </a:lnTo>
                  <a:lnTo>
                    <a:pt x="926257" y="71323"/>
                  </a:lnTo>
                  <a:lnTo>
                    <a:pt x="872169" y="84313"/>
                  </a:lnTo>
                  <a:lnTo>
                    <a:pt x="819239" y="98285"/>
                  </a:lnTo>
                  <a:lnTo>
                    <a:pt x="767517" y="113215"/>
                  </a:lnTo>
                  <a:lnTo>
                    <a:pt x="717048" y="129079"/>
                  </a:lnTo>
                  <a:lnTo>
                    <a:pt x="667880" y="145854"/>
                  </a:lnTo>
                  <a:lnTo>
                    <a:pt x="620061" y="163517"/>
                  </a:lnTo>
                  <a:lnTo>
                    <a:pt x="573638" y="182043"/>
                  </a:lnTo>
                  <a:lnTo>
                    <a:pt x="528658" y="201409"/>
                  </a:lnTo>
                  <a:lnTo>
                    <a:pt x="485168" y="221591"/>
                  </a:lnTo>
                  <a:lnTo>
                    <a:pt x="443217" y="242566"/>
                  </a:lnTo>
                  <a:lnTo>
                    <a:pt x="402850" y="264310"/>
                  </a:lnTo>
                  <a:lnTo>
                    <a:pt x="364116" y="286799"/>
                  </a:lnTo>
                  <a:lnTo>
                    <a:pt x="327062" y="310010"/>
                  </a:lnTo>
                  <a:lnTo>
                    <a:pt x="291734" y="333919"/>
                  </a:lnTo>
                  <a:lnTo>
                    <a:pt x="258182" y="358502"/>
                  </a:lnTo>
                  <a:lnTo>
                    <a:pt x="226451" y="383736"/>
                  </a:lnTo>
                  <a:lnTo>
                    <a:pt x="196589" y="409598"/>
                  </a:lnTo>
                  <a:lnTo>
                    <a:pt x="168643" y="436062"/>
                  </a:lnTo>
                  <a:lnTo>
                    <a:pt x="118690" y="490707"/>
                  </a:lnTo>
                  <a:lnTo>
                    <a:pt x="76971" y="547482"/>
                  </a:lnTo>
                  <a:lnTo>
                    <a:pt x="43864" y="606198"/>
                  </a:lnTo>
                  <a:lnTo>
                    <a:pt x="19747" y="666666"/>
                  </a:lnTo>
                  <a:lnTo>
                    <a:pt x="5000" y="728695"/>
                  </a:lnTo>
                  <a:lnTo>
                    <a:pt x="0" y="792098"/>
                  </a:lnTo>
                  <a:lnTo>
                    <a:pt x="1257" y="823954"/>
                  </a:lnTo>
                  <a:lnTo>
                    <a:pt x="11179" y="886683"/>
                  </a:lnTo>
                  <a:lnTo>
                    <a:pt x="30658" y="947946"/>
                  </a:lnTo>
                  <a:lnTo>
                    <a:pt x="59317" y="1007553"/>
                  </a:lnTo>
                  <a:lnTo>
                    <a:pt x="96778" y="1065316"/>
                  </a:lnTo>
                  <a:lnTo>
                    <a:pt x="142661" y="1121045"/>
                  </a:lnTo>
                  <a:lnTo>
                    <a:pt x="196589" y="1174551"/>
                  </a:lnTo>
                  <a:lnTo>
                    <a:pt x="226451" y="1200411"/>
                  </a:lnTo>
                  <a:lnTo>
                    <a:pt x="258182" y="1225644"/>
                  </a:lnTo>
                  <a:lnTo>
                    <a:pt x="291734" y="1250226"/>
                  </a:lnTo>
                  <a:lnTo>
                    <a:pt x="327062" y="1274135"/>
                  </a:lnTo>
                  <a:lnTo>
                    <a:pt x="364116" y="1297345"/>
                  </a:lnTo>
                  <a:lnTo>
                    <a:pt x="402850" y="1319835"/>
                  </a:lnTo>
                  <a:lnTo>
                    <a:pt x="443217" y="1341579"/>
                  </a:lnTo>
                  <a:lnTo>
                    <a:pt x="485168" y="1362554"/>
                  </a:lnTo>
                  <a:lnTo>
                    <a:pt x="528658" y="1382736"/>
                  </a:lnTo>
                  <a:lnTo>
                    <a:pt x="573638" y="1402103"/>
                  </a:lnTo>
                  <a:lnTo>
                    <a:pt x="620061" y="1420630"/>
                  </a:lnTo>
                  <a:lnTo>
                    <a:pt x="667880" y="1438293"/>
                  </a:lnTo>
                  <a:lnTo>
                    <a:pt x="717048" y="1455069"/>
                  </a:lnTo>
                  <a:lnTo>
                    <a:pt x="767517" y="1470934"/>
                  </a:lnTo>
                  <a:lnTo>
                    <a:pt x="819239" y="1485865"/>
                  </a:lnTo>
                  <a:lnTo>
                    <a:pt x="872169" y="1499838"/>
                  </a:lnTo>
                  <a:lnTo>
                    <a:pt x="926257" y="1512828"/>
                  </a:lnTo>
                  <a:lnTo>
                    <a:pt x="981458" y="1524814"/>
                  </a:lnTo>
                  <a:lnTo>
                    <a:pt x="1037723" y="1535770"/>
                  </a:lnTo>
                  <a:lnTo>
                    <a:pt x="1095006" y="1545673"/>
                  </a:lnTo>
                  <a:lnTo>
                    <a:pt x="1153258" y="1554500"/>
                  </a:lnTo>
                  <a:lnTo>
                    <a:pt x="1212433" y="1562227"/>
                  </a:lnTo>
                  <a:lnTo>
                    <a:pt x="1272484" y="1568830"/>
                  </a:lnTo>
                  <a:lnTo>
                    <a:pt x="1333362" y="1574285"/>
                  </a:lnTo>
                  <a:lnTo>
                    <a:pt x="1395022" y="1578570"/>
                  </a:lnTo>
                  <a:lnTo>
                    <a:pt x="1457414" y="1581659"/>
                  </a:lnTo>
                  <a:lnTo>
                    <a:pt x="1520493" y="1583530"/>
                  </a:lnTo>
                  <a:lnTo>
                    <a:pt x="1584210" y="1584159"/>
                  </a:lnTo>
                  <a:lnTo>
                    <a:pt x="1647924" y="1583530"/>
                  </a:lnTo>
                  <a:lnTo>
                    <a:pt x="1710999" y="1581659"/>
                  </a:lnTo>
                  <a:lnTo>
                    <a:pt x="1773389" y="1578570"/>
                  </a:lnTo>
                  <a:lnTo>
                    <a:pt x="1835046" y="1574285"/>
                  </a:lnTo>
                  <a:lnTo>
                    <a:pt x="1895922" y="1568830"/>
                  </a:lnTo>
                  <a:lnTo>
                    <a:pt x="1955970" y="1562227"/>
                  </a:lnTo>
                  <a:lnTo>
                    <a:pt x="2015143" y="1554500"/>
                  </a:lnTo>
                  <a:lnTo>
                    <a:pt x="2073394" y="1545673"/>
                  </a:lnTo>
                  <a:lnTo>
                    <a:pt x="2130675" y="1535770"/>
                  </a:lnTo>
                  <a:lnTo>
                    <a:pt x="2186939" y="1524814"/>
                  </a:lnTo>
                  <a:lnTo>
                    <a:pt x="2242139" y="1512828"/>
                  </a:lnTo>
                  <a:lnTo>
                    <a:pt x="2296227" y="1499838"/>
                  </a:lnTo>
                  <a:lnTo>
                    <a:pt x="2349155" y="1485865"/>
                  </a:lnTo>
                  <a:lnTo>
                    <a:pt x="2400878" y="1470934"/>
                  </a:lnTo>
                  <a:lnTo>
                    <a:pt x="2451346" y="1455069"/>
                  </a:lnTo>
                  <a:lnTo>
                    <a:pt x="2500514" y="1438293"/>
                  </a:lnTo>
                  <a:lnTo>
                    <a:pt x="2548333" y="1420630"/>
                  </a:lnTo>
                  <a:lnTo>
                    <a:pt x="2594756" y="1402103"/>
                  </a:lnTo>
                  <a:lnTo>
                    <a:pt x="2639737" y="1382736"/>
                  </a:lnTo>
                  <a:lnTo>
                    <a:pt x="2683227" y="1362554"/>
                  </a:lnTo>
                  <a:lnTo>
                    <a:pt x="2725179" y="1341579"/>
                  </a:lnTo>
                  <a:lnTo>
                    <a:pt x="2765546" y="1319835"/>
                  </a:lnTo>
                  <a:lnTo>
                    <a:pt x="2804281" y="1297345"/>
                  </a:lnTo>
                  <a:lnTo>
                    <a:pt x="2841336" y="1274135"/>
                  </a:lnTo>
                  <a:lnTo>
                    <a:pt x="2876663" y="1250226"/>
                  </a:lnTo>
                  <a:lnTo>
                    <a:pt x="2910217" y="1225644"/>
                  </a:lnTo>
                  <a:lnTo>
                    <a:pt x="2941949" y="1200411"/>
                  </a:lnTo>
                  <a:lnTo>
                    <a:pt x="2971812" y="1174551"/>
                  </a:lnTo>
                  <a:lnTo>
                    <a:pt x="2999758" y="1148088"/>
                  </a:lnTo>
                  <a:lnTo>
                    <a:pt x="3049712" y="1093447"/>
                  </a:lnTo>
                  <a:lnTo>
                    <a:pt x="3091433" y="1036677"/>
                  </a:lnTo>
                  <a:lnTo>
                    <a:pt x="3124542" y="977968"/>
                  </a:lnTo>
                  <a:lnTo>
                    <a:pt x="3148660" y="917509"/>
                  </a:lnTo>
                  <a:lnTo>
                    <a:pt x="3163408" y="855490"/>
                  </a:lnTo>
                  <a:lnTo>
                    <a:pt x="3168408" y="792098"/>
                  </a:lnTo>
                  <a:lnTo>
                    <a:pt x="3167150" y="760237"/>
                  </a:lnTo>
                  <a:lnTo>
                    <a:pt x="3157229" y="697497"/>
                  </a:lnTo>
                  <a:lnTo>
                    <a:pt x="3137748" y="636225"/>
                  </a:lnTo>
                  <a:lnTo>
                    <a:pt x="3109088" y="576610"/>
                  </a:lnTo>
                  <a:lnTo>
                    <a:pt x="3071626" y="518840"/>
                  </a:lnTo>
                  <a:lnTo>
                    <a:pt x="3025741" y="463107"/>
                  </a:lnTo>
                  <a:lnTo>
                    <a:pt x="2971812" y="409598"/>
                  </a:lnTo>
                  <a:lnTo>
                    <a:pt x="2941949" y="383736"/>
                  </a:lnTo>
                  <a:lnTo>
                    <a:pt x="2910217" y="358502"/>
                  </a:lnTo>
                  <a:lnTo>
                    <a:pt x="2876663" y="333919"/>
                  </a:lnTo>
                  <a:lnTo>
                    <a:pt x="2841336" y="310010"/>
                  </a:lnTo>
                  <a:lnTo>
                    <a:pt x="2804281" y="286799"/>
                  </a:lnTo>
                  <a:lnTo>
                    <a:pt x="2765546" y="264310"/>
                  </a:lnTo>
                  <a:lnTo>
                    <a:pt x="2725179" y="242566"/>
                  </a:lnTo>
                  <a:lnTo>
                    <a:pt x="2683227" y="221591"/>
                  </a:lnTo>
                  <a:lnTo>
                    <a:pt x="2639737" y="201409"/>
                  </a:lnTo>
                  <a:lnTo>
                    <a:pt x="2594756" y="182043"/>
                  </a:lnTo>
                  <a:lnTo>
                    <a:pt x="2548333" y="163517"/>
                  </a:lnTo>
                  <a:lnTo>
                    <a:pt x="2500514" y="145854"/>
                  </a:lnTo>
                  <a:lnTo>
                    <a:pt x="2451346" y="129079"/>
                  </a:lnTo>
                  <a:lnTo>
                    <a:pt x="2400878" y="113215"/>
                  </a:lnTo>
                  <a:lnTo>
                    <a:pt x="2349155" y="98285"/>
                  </a:lnTo>
                  <a:lnTo>
                    <a:pt x="2296227" y="84313"/>
                  </a:lnTo>
                  <a:lnTo>
                    <a:pt x="2242139" y="71323"/>
                  </a:lnTo>
                  <a:lnTo>
                    <a:pt x="2186939" y="59339"/>
                  </a:lnTo>
                  <a:lnTo>
                    <a:pt x="2130675" y="48384"/>
                  </a:lnTo>
                  <a:lnTo>
                    <a:pt x="2073394" y="38481"/>
                  </a:lnTo>
                  <a:lnTo>
                    <a:pt x="2015143" y="29655"/>
                  </a:lnTo>
                  <a:lnTo>
                    <a:pt x="1955970" y="21929"/>
                  </a:lnTo>
                  <a:lnTo>
                    <a:pt x="1895922" y="15327"/>
                  </a:lnTo>
                  <a:lnTo>
                    <a:pt x="1835046" y="9872"/>
                  </a:lnTo>
                  <a:lnTo>
                    <a:pt x="1773389" y="5588"/>
                  </a:lnTo>
                  <a:lnTo>
                    <a:pt x="1710999" y="2499"/>
                  </a:lnTo>
                  <a:lnTo>
                    <a:pt x="1647924" y="628"/>
                  </a:lnTo>
                  <a:lnTo>
                    <a:pt x="1584210" y="0"/>
                  </a:lnTo>
                  <a:close/>
                </a:path>
              </a:pathLst>
            </a:custGeom>
            <a:solidFill>
              <a:srgbClr val="DFE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9951" y="4656835"/>
              <a:ext cx="3168650" cy="1584325"/>
            </a:xfrm>
            <a:custGeom>
              <a:avLst/>
              <a:gdLst/>
              <a:ahLst/>
              <a:cxnLst/>
              <a:rect l="l" t="t" r="r" b="b"/>
              <a:pathLst>
                <a:path w="3168650" h="1584325">
                  <a:moveTo>
                    <a:pt x="0" y="792098"/>
                  </a:moveTo>
                  <a:lnTo>
                    <a:pt x="5000" y="728695"/>
                  </a:lnTo>
                  <a:lnTo>
                    <a:pt x="19747" y="666666"/>
                  </a:lnTo>
                  <a:lnTo>
                    <a:pt x="43864" y="606198"/>
                  </a:lnTo>
                  <a:lnTo>
                    <a:pt x="76971" y="547482"/>
                  </a:lnTo>
                  <a:lnTo>
                    <a:pt x="118690" y="490707"/>
                  </a:lnTo>
                  <a:lnTo>
                    <a:pt x="168643" y="436062"/>
                  </a:lnTo>
                  <a:lnTo>
                    <a:pt x="196589" y="409598"/>
                  </a:lnTo>
                  <a:lnTo>
                    <a:pt x="226451" y="383736"/>
                  </a:lnTo>
                  <a:lnTo>
                    <a:pt x="258182" y="358502"/>
                  </a:lnTo>
                  <a:lnTo>
                    <a:pt x="291734" y="333919"/>
                  </a:lnTo>
                  <a:lnTo>
                    <a:pt x="327062" y="310010"/>
                  </a:lnTo>
                  <a:lnTo>
                    <a:pt x="364116" y="286799"/>
                  </a:lnTo>
                  <a:lnTo>
                    <a:pt x="402850" y="264310"/>
                  </a:lnTo>
                  <a:lnTo>
                    <a:pt x="443217" y="242566"/>
                  </a:lnTo>
                  <a:lnTo>
                    <a:pt x="485168" y="221591"/>
                  </a:lnTo>
                  <a:lnTo>
                    <a:pt x="528658" y="201409"/>
                  </a:lnTo>
                  <a:lnTo>
                    <a:pt x="573638" y="182043"/>
                  </a:lnTo>
                  <a:lnTo>
                    <a:pt x="620061" y="163517"/>
                  </a:lnTo>
                  <a:lnTo>
                    <a:pt x="667880" y="145854"/>
                  </a:lnTo>
                  <a:lnTo>
                    <a:pt x="717048" y="129079"/>
                  </a:lnTo>
                  <a:lnTo>
                    <a:pt x="767517" y="113215"/>
                  </a:lnTo>
                  <a:lnTo>
                    <a:pt x="819239" y="98285"/>
                  </a:lnTo>
                  <a:lnTo>
                    <a:pt x="872169" y="84313"/>
                  </a:lnTo>
                  <a:lnTo>
                    <a:pt x="926257" y="71323"/>
                  </a:lnTo>
                  <a:lnTo>
                    <a:pt x="981458" y="59339"/>
                  </a:lnTo>
                  <a:lnTo>
                    <a:pt x="1037723" y="48384"/>
                  </a:lnTo>
                  <a:lnTo>
                    <a:pt x="1095006" y="38481"/>
                  </a:lnTo>
                  <a:lnTo>
                    <a:pt x="1153258" y="29655"/>
                  </a:lnTo>
                  <a:lnTo>
                    <a:pt x="1212433" y="21929"/>
                  </a:lnTo>
                  <a:lnTo>
                    <a:pt x="1272484" y="15327"/>
                  </a:lnTo>
                  <a:lnTo>
                    <a:pt x="1333362" y="9872"/>
                  </a:lnTo>
                  <a:lnTo>
                    <a:pt x="1395022" y="5588"/>
                  </a:lnTo>
                  <a:lnTo>
                    <a:pt x="1457414" y="2499"/>
                  </a:lnTo>
                  <a:lnTo>
                    <a:pt x="1520493" y="628"/>
                  </a:lnTo>
                  <a:lnTo>
                    <a:pt x="1584210" y="0"/>
                  </a:lnTo>
                  <a:lnTo>
                    <a:pt x="1647924" y="628"/>
                  </a:lnTo>
                  <a:lnTo>
                    <a:pt x="1710999" y="2499"/>
                  </a:lnTo>
                  <a:lnTo>
                    <a:pt x="1773389" y="5588"/>
                  </a:lnTo>
                  <a:lnTo>
                    <a:pt x="1835046" y="9872"/>
                  </a:lnTo>
                  <a:lnTo>
                    <a:pt x="1895922" y="15327"/>
                  </a:lnTo>
                  <a:lnTo>
                    <a:pt x="1955970" y="21929"/>
                  </a:lnTo>
                  <a:lnTo>
                    <a:pt x="2015143" y="29655"/>
                  </a:lnTo>
                  <a:lnTo>
                    <a:pt x="2073394" y="38481"/>
                  </a:lnTo>
                  <a:lnTo>
                    <a:pt x="2130675" y="48384"/>
                  </a:lnTo>
                  <a:lnTo>
                    <a:pt x="2186939" y="59339"/>
                  </a:lnTo>
                  <a:lnTo>
                    <a:pt x="2242139" y="71323"/>
                  </a:lnTo>
                  <a:lnTo>
                    <a:pt x="2296227" y="84313"/>
                  </a:lnTo>
                  <a:lnTo>
                    <a:pt x="2349155" y="98285"/>
                  </a:lnTo>
                  <a:lnTo>
                    <a:pt x="2400878" y="113215"/>
                  </a:lnTo>
                  <a:lnTo>
                    <a:pt x="2451346" y="129079"/>
                  </a:lnTo>
                  <a:lnTo>
                    <a:pt x="2500514" y="145854"/>
                  </a:lnTo>
                  <a:lnTo>
                    <a:pt x="2548333" y="163517"/>
                  </a:lnTo>
                  <a:lnTo>
                    <a:pt x="2594756" y="182043"/>
                  </a:lnTo>
                  <a:lnTo>
                    <a:pt x="2639737" y="201409"/>
                  </a:lnTo>
                  <a:lnTo>
                    <a:pt x="2683227" y="221591"/>
                  </a:lnTo>
                  <a:lnTo>
                    <a:pt x="2725179" y="242566"/>
                  </a:lnTo>
                  <a:lnTo>
                    <a:pt x="2765546" y="264310"/>
                  </a:lnTo>
                  <a:lnTo>
                    <a:pt x="2804281" y="286799"/>
                  </a:lnTo>
                  <a:lnTo>
                    <a:pt x="2841336" y="310010"/>
                  </a:lnTo>
                  <a:lnTo>
                    <a:pt x="2876663" y="333919"/>
                  </a:lnTo>
                  <a:lnTo>
                    <a:pt x="2910217" y="358502"/>
                  </a:lnTo>
                  <a:lnTo>
                    <a:pt x="2941949" y="383736"/>
                  </a:lnTo>
                  <a:lnTo>
                    <a:pt x="2971812" y="409598"/>
                  </a:lnTo>
                  <a:lnTo>
                    <a:pt x="2999758" y="436062"/>
                  </a:lnTo>
                  <a:lnTo>
                    <a:pt x="3049712" y="490707"/>
                  </a:lnTo>
                  <a:lnTo>
                    <a:pt x="3091433" y="547482"/>
                  </a:lnTo>
                  <a:lnTo>
                    <a:pt x="3124542" y="606198"/>
                  </a:lnTo>
                  <a:lnTo>
                    <a:pt x="3148660" y="666666"/>
                  </a:lnTo>
                  <a:lnTo>
                    <a:pt x="3163408" y="728695"/>
                  </a:lnTo>
                  <a:lnTo>
                    <a:pt x="3168408" y="792098"/>
                  </a:lnTo>
                  <a:lnTo>
                    <a:pt x="3167150" y="823954"/>
                  </a:lnTo>
                  <a:lnTo>
                    <a:pt x="3157229" y="886683"/>
                  </a:lnTo>
                  <a:lnTo>
                    <a:pt x="3137748" y="947946"/>
                  </a:lnTo>
                  <a:lnTo>
                    <a:pt x="3109088" y="1007553"/>
                  </a:lnTo>
                  <a:lnTo>
                    <a:pt x="3071626" y="1065316"/>
                  </a:lnTo>
                  <a:lnTo>
                    <a:pt x="3025741" y="1121045"/>
                  </a:lnTo>
                  <a:lnTo>
                    <a:pt x="2971812" y="1174551"/>
                  </a:lnTo>
                  <a:lnTo>
                    <a:pt x="2941949" y="1200411"/>
                  </a:lnTo>
                  <a:lnTo>
                    <a:pt x="2910217" y="1225644"/>
                  </a:lnTo>
                  <a:lnTo>
                    <a:pt x="2876663" y="1250226"/>
                  </a:lnTo>
                  <a:lnTo>
                    <a:pt x="2841336" y="1274135"/>
                  </a:lnTo>
                  <a:lnTo>
                    <a:pt x="2804281" y="1297345"/>
                  </a:lnTo>
                  <a:lnTo>
                    <a:pt x="2765546" y="1319835"/>
                  </a:lnTo>
                  <a:lnTo>
                    <a:pt x="2725179" y="1341579"/>
                  </a:lnTo>
                  <a:lnTo>
                    <a:pt x="2683227" y="1362554"/>
                  </a:lnTo>
                  <a:lnTo>
                    <a:pt x="2639737" y="1382736"/>
                  </a:lnTo>
                  <a:lnTo>
                    <a:pt x="2594756" y="1402103"/>
                  </a:lnTo>
                  <a:lnTo>
                    <a:pt x="2548333" y="1420630"/>
                  </a:lnTo>
                  <a:lnTo>
                    <a:pt x="2500514" y="1438293"/>
                  </a:lnTo>
                  <a:lnTo>
                    <a:pt x="2451346" y="1455069"/>
                  </a:lnTo>
                  <a:lnTo>
                    <a:pt x="2400878" y="1470934"/>
                  </a:lnTo>
                  <a:lnTo>
                    <a:pt x="2349155" y="1485865"/>
                  </a:lnTo>
                  <a:lnTo>
                    <a:pt x="2296227" y="1499838"/>
                  </a:lnTo>
                  <a:lnTo>
                    <a:pt x="2242139" y="1512828"/>
                  </a:lnTo>
                  <a:lnTo>
                    <a:pt x="2186939" y="1524814"/>
                  </a:lnTo>
                  <a:lnTo>
                    <a:pt x="2130675" y="1535770"/>
                  </a:lnTo>
                  <a:lnTo>
                    <a:pt x="2073394" y="1545673"/>
                  </a:lnTo>
                  <a:lnTo>
                    <a:pt x="2015143" y="1554500"/>
                  </a:lnTo>
                  <a:lnTo>
                    <a:pt x="1955970" y="1562227"/>
                  </a:lnTo>
                  <a:lnTo>
                    <a:pt x="1895922" y="1568830"/>
                  </a:lnTo>
                  <a:lnTo>
                    <a:pt x="1835046" y="1574285"/>
                  </a:lnTo>
                  <a:lnTo>
                    <a:pt x="1773389" y="1578570"/>
                  </a:lnTo>
                  <a:lnTo>
                    <a:pt x="1710999" y="1581659"/>
                  </a:lnTo>
                  <a:lnTo>
                    <a:pt x="1647924" y="1583530"/>
                  </a:lnTo>
                  <a:lnTo>
                    <a:pt x="1584210" y="1584159"/>
                  </a:lnTo>
                  <a:lnTo>
                    <a:pt x="1520493" y="1583530"/>
                  </a:lnTo>
                  <a:lnTo>
                    <a:pt x="1457414" y="1581659"/>
                  </a:lnTo>
                  <a:lnTo>
                    <a:pt x="1395022" y="1578570"/>
                  </a:lnTo>
                  <a:lnTo>
                    <a:pt x="1333362" y="1574285"/>
                  </a:lnTo>
                  <a:lnTo>
                    <a:pt x="1272484" y="1568830"/>
                  </a:lnTo>
                  <a:lnTo>
                    <a:pt x="1212433" y="1562227"/>
                  </a:lnTo>
                  <a:lnTo>
                    <a:pt x="1153258" y="1554500"/>
                  </a:lnTo>
                  <a:lnTo>
                    <a:pt x="1095006" y="1545673"/>
                  </a:lnTo>
                  <a:lnTo>
                    <a:pt x="1037723" y="1535770"/>
                  </a:lnTo>
                  <a:lnTo>
                    <a:pt x="981458" y="1524814"/>
                  </a:lnTo>
                  <a:lnTo>
                    <a:pt x="926257" y="1512828"/>
                  </a:lnTo>
                  <a:lnTo>
                    <a:pt x="872169" y="1499838"/>
                  </a:lnTo>
                  <a:lnTo>
                    <a:pt x="819239" y="1485865"/>
                  </a:lnTo>
                  <a:lnTo>
                    <a:pt x="767517" y="1470934"/>
                  </a:lnTo>
                  <a:lnTo>
                    <a:pt x="717048" y="1455069"/>
                  </a:lnTo>
                  <a:lnTo>
                    <a:pt x="667880" y="1438293"/>
                  </a:lnTo>
                  <a:lnTo>
                    <a:pt x="620061" y="1420630"/>
                  </a:lnTo>
                  <a:lnTo>
                    <a:pt x="573638" y="1402103"/>
                  </a:lnTo>
                  <a:lnTo>
                    <a:pt x="528658" y="1382736"/>
                  </a:lnTo>
                  <a:lnTo>
                    <a:pt x="485168" y="1362554"/>
                  </a:lnTo>
                  <a:lnTo>
                    <a:pt x="443217" y="1341579"/>
                  </a:lnTo>
                  <a:lnTo>
                    <a:pt x="402850" y="1319835"/>
                  </a:lnTo>
                  <a:lnTo>
                    <a:pt x="364116" y="1297345"/>
                  </a:lnTo>
                  <a:lnTo>
                    <a:pt x="327062" y="1274135"/>
                  </a:lnTo>
                  <a:lnTo>
                    <a:pt x="291734" y="1250226"/>
                  </a:lnTo>
                  <a:lnTo>
                    <a:pt x="258182" y="1225644"/>
                  </a:lnTo>
                  <a:lnTo>
                    <a:pt x="226451" y="1200411"/>
                  </a:lnTo>
                  <a:lnTo>
                    <a:pt x="196589" y="1174551"/>
                  </a:lnTo>
                  <a:lnTo>
                    <a:pt x="168643" y="1148088"/>
                  </a:lnTo>
                  <a:lnTo>
                    <a:pt x="118690" y="1093447"/>
                  </a:lnTo>
                  <a:lnTo>
                    <a:pt x="76971" y="1036677"/>
                  </a:lnTo>
                  <a:lnTo>
                    <a:pt x="43864" y="977968"/>
                  </a:lnTo>
                  <a:lnTo>
                    <a:pt x="19747" y="917509"/>
                  </a:lnTo>
                  <a:lnTo>
                    <a:pt x="5000" y="855490"/>
                  </a:lnTo>
                  <a:lnTo>
                    <a:pt x="0" y="792098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62000" y="3962400"/>
            <a:ext cx="2009139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922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Продолжительность  проведения </a:t>
            </a:r>
            <a:r>
              <a:rPr sz="1600" spc="-10" dirty="0">
                <a:latin typeface="Calibri"/>
                <a:cs typeface="Calibri"/>
              </a:rPr>
              <a:t>итогового  собеседования одним  </a:t>
            </a:r>
            <a:r>
              <a:rPr sz="1600" spc="-5" dirty="0">
                <a:latin typeface="Calibri"/>
                <a:cs typeface="Calibri"/>
              </a:rPr>
              <a:t>участником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составляет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895600" y="3962400"/>
            <a:ext cx="1360170" cy="1146810"/>
            <a:chOff x="2900045" y="4741798"/>
            <a:chExt cx="1360170" cy="1146810"/>
          </a:xfrm>
        </p:grpSpPr>
        <p:sp>
          <p:nvSpPr>
            <p:cNvPr id="13" name="object 13"/>
            <p:cNvSpPr/>
            <p:nvPr/>
          </p:nvSpPr>
          <p:spPr>
            <a:xfrm>
              <a:off x="2912745" y="4754498"/>
              <a:ext cx="1334770" cy="1121410"/>
            </a:xfrm>
            <a:custGeom>
              <a:avLst/>
              <a:gdLst/>
              <a:ahLst/>
              <a:cxnLst/>
              <a:rect l="l" t="t" r="r" b="b"/>
              <a:pathLst>
                <a:path w="1334770" h="1121410">
                  <a:moveTo>
                    <a:pt x="667384" y="0"/>
                  </a:moveTo>
                  <a:lnTo>
                    <a:pt x="615233" y="1686"/>
                  </a:lnTo>
                  <a:lnTo>
                    <a:pt x="564178" y="6662"/>
                  </a:lnTo>
                  <a:lnTo>
                    <a:pt x="514369" y="14803"/>
                  </a:lnTo>
                  <a:lnTo>
                    <a:pt x="465954" y="25985"/>
                  </a:lnTo>
                  <a:lnTo>
                    <a:pt x="419082" y="40083"/>
                  </a:lnTo>
                  <a:lnTo>
                    <a:pt x="373900" y="56973"/>
                  </a:lnTo>
                  <a:lnTo>
                    <a:pt x="330557" y="76529"/>
                  </a:lnTo>
                  <a:lnTo>
                    <a:pt x="289202" y="98627"/>
                  </a:lnTo>
                  <a:lnTo>
                    <a:pt x="249983" y="123144"/>
                  </a:lnTo>
                  <a:lnTo>
                    <a:pt x="213048" y="149953"/>
                  </a:lnTo>
                  <a:lnTo>
                    <a:pt x="178547" y="178931"/>
                  </a:lnTo>
                  <a:lnTo>
                    <a:pt x="146627" y="209953"/>
                  </a:lnTo>
                  <a:lnTo>
                    <a:pt x="117436" y="242895"/>
                  </a:lnTo>
                  <a:lnTo>
                    <a:pt x="91124" y="277631"/>
                  </a:lnTo>
                  <a:lnTo>
                    <a:pt x="67839" y="314038"/>
                  </a:lnTo>
                  <a:lnTo>
                    <a:pt x="47729" y="351990"/>
                  </a:lnTo>
                  <a:lnTo>
                    <a:pt x="30942" y="391363"/>
                  </a:lnTo>
                  <a:lnTo>
                    <a:pt x="17627" y="432034"/>
                  </a:lnTo>
                  <a:lnTo>
                    <a:pt x="7933" y="473876"/>
                  </a:lnTo>
                  <a:lnTo>
                    <a:pt x="2008" y="516765"/>
                  </a:lnTo>
                  <a:lnTo>
                    <a:pt x="0" y="560578"/>
                  </a:lnTo>
                  <a:lnTo>
                    <a:pt x="2008" y="604383"/>
                  </a:lnTo>
                  <a:lnTo>
                    <a:pt x="7933" y="647267"/>
                  </a:lnTo>
                  <a:lnTo>
                    <a:pt x="17627" y="689105"/>
                  </a:lnTo>
                  <a:lnTo>
                    <a:pt x="30942" y="729771"/>
                  </a:lnTo>
                  <a:lnTo>
                    <a:pt x="47729" y="769142"/>
                  </a:lnTo>
                  <a:lnTo>
                    <a:pt x="67839" y="807093"/>
                  </a:lnTo>
                  <a:lnTo>
                    <a:pt x="91124" y="843498"/>
                  </a:lnTo>
                  <a:lnTo>
                    <a:pt x="117436" y="878234"/>
                  </a:lnTo>
                  <a:lnTo>
                    <a:pt x="146627" y="911176"/>
                  </a:lnTo>
                  <a:lnTo>
                    <a:pt x="178547" y="942198"/>
                  </a:lnTo>
                  <a:lnTo>
                    <a:pt x="213048" y="971177"/>
                  </a:lnTo>
                  <a:lnTo>
                    <a:pt x="249983" y="997988"/>
                  </a:lnTo>
                  <a:lnTo>
                    <a:pt x="289202" y="1022505"/>
                  </a:lnTo>
                  <a:lnTo>
                    <a:pt x="330557" y="1044606"/>
                  </a:lnTo>
                  <a:lnTo>
                    <a:pt x="373900" y="1064163"/>
                  </a:lnTo>
                  <a:lnTo>
                    <a:pt x="419082" y="1081054"/>
                  </a:lnTo>
                  <a:lnTo>
                    <a:pt x="465954" y="1095154"/>
                  </a:lnTo>
                  <a:lnTo>
                    <a:pt x="514369" y="1106337"/>
                  </a:lnTo>
                  <a:lnTo>
                    <a:pt x="564178" y="1114479"/>
                  </a:lnTo>
                  <a:lnTo>
                    <a:pt x="615233" y="1119456"/>
                  </a:lnTo>
                  <a:lnTo>
                    <a:pt x="667384" y="1121143"/>
                  </a:lnTo>
                  <a:lnTo>
                    <a:pt x="719536" y="1119456"/>
                  </a:lnTo>
                  <a:lnTo>
                    <a:pt x="770591" y="1114479"/>
                  </a:lnTo>
                  <a:lnTo>
                    <a:pt x="820400" y="1106337"/>
                  </a:lnTo>
                  <a:lnTo>
                    <a:pt x="868815" y="1095154"/>
                  </a:lnTo>
                  <a:lnTo>
                    <a:pt x="915687" y="1081054"/>
                  </a:lnTo>
                  <a:lnTo>
                    <a:pt x="960869" y="1064163"/>
                  </a:lnTo>
                  <a:lnTo>
                    <a:pt x="1004212" y="1044606"/>
                  </a:lnTo>
                  <a:lnTo>
                    <a:pt x="1045567" y="1022505"/>
                  </a:lnTo>
                  <a:lnTo>
                    <a:pt x="1084786" y="997988"/>
                  </a:lnTo>
                  <a:lnTo>
                    <a:pt x="1121721" y="971177"/>
                  </a:lnTo>
                  <a:lnTo>
                    <a:pt x="1156222" y="942198"/>
                  </a:lnTo>
                  <a:lnTo>
                    <a:pt x="1188142" y="911176"/>
                  </a:lnTo>
                  <a:lnTo>
                    <a:pt x="1217333" y="878234"/>
                  </a:lnTo>
                  <a:lnTo>
                    <a:pt x="1243645" y="843498"/>
                  </a:lnTo>
                  <a:lnTo>
                    <a:pt x="1266930" y="807093"/>
                  </a:lnTo>
                  <a:lnTo>
                    <a:pt x="1287040" y="769142"/>
                  </a:lnTo>
                  <a:lnTo>
                    <a:pt x="1303827" y="729771"/>
                  </a:lnTo>
                  <a:lnTo>
                    <a:pt x="1317142" y="689105"/>
                  </a:lnTo>
                  <a:lnTo>
                    <a:pt x="1326836" y="647267"/>
                  </a:lnTo>
                  <a:lnTo>
                    <a:pt x="1332761" y="604383"/>
                  </a:lnTo>
                  <a:lnTo>
                    <a:pt x="1334770" y="560578"/>
                  </a:lnTo>
                  <a:lnTo>
                    <a:pt x="1332761" y="516765"/>
                  </a:lnTo>
                  <a:lnTo>
                    <a:pt x="1326836" y="473876"/>
                  </a:lnTo>
                  <a:lnTo>
                    <a:pt x="1317142" y="432034"/>
                  </a:lnTo>
                  <a:lnTo>
                    <a:pt x="1303827" y="391363"/>
                  </a:lnTo>
                  <a:lnTo>
                    <a:pt x="1287040" y="351990"/>
                  </a:lnTo>
                  <a:lnTo>
                    <a:pt x="1266930" y="314038"/>
                  </a:lnTo>
                  <a:lnTo>
                    <a:pt x="1243645" y="277631"/>
                  </a:lnTo>
                  <a:lnTo>
                    <a:pt x="1217333" y="242895"/>
                  </a:lnTo>
                  <a:lnTo>
                    <a:pt x="1188142" y="209953"/>
                  </a:lnTo>
                  <a:lnTo>
                    <a:pt x="1156222" y="178931"/>
                  </a:lnTo>
                  <a:lnTo>
                    <a:pt x="1121721" y="149953"/>
                  </a:lnTo>
                  <a:lnTo>
                    <a:pt x="1084786" y="123144"/>
                  </a:lnTo>
                  <a:lnTo>
                    <a:pt x="1045567" y="98627"/>
                  </a:lnTo>
                  <a:lnTo>
                    <a:pt x="1004212" y="76529"/>
                  </a:lnTo>
                  <a:lnTo>
                    <a:pt x="960869" y="56973"/>
                  </a:lnTo>
                  <a:lnTo>
                    <a:pt x="915687" y="40083"/>
                  </a:lnTo>
                  <a:lnTo>
                    <a:pt x="868815" y="25985"/>
                  </a:lnTo>
                  <a:lnTo>
                    <a:pt x="820400" y="14803"/>
                  </a:lnTo>
                  <a:lnTo>
                    <a:pt x="770591" y="6662"/>
                  </a:lnTo>
                  <a:lnTo>
                    <a:pt x="719536" y="1686"/>
                  </a:lnTo>
                  <a:lnTo>
                    <a:pt x="667384" y="0"/>
                  </a:lnTo>
                  <a:close/>
                </a:path>
              </a:pathLst>
            </a:custGeom>
            <a:solidFill>
              <a:srgbClr val="DFE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912745" y="4754498"/>
              <a:ext cx="1334770" cy="1121410"/>
            </a:xfrm>
            <a:custGeom>
              <a:avLst/>
              <a:gdLst/>
              <a:ahLst/>
              <a:cxnLst/>
              <a:rect l="l" t="t" r="r" b="b"/>
              <a:pathLst>
                <a:path w="1334770" h="1121410">
                  <a:moveTo>
                    <a:pt x="0" y="560578"/>
                  </a:moveTo>
                  <a:lnTo>
                    <a:pt x="2008" y="516765"/>
                  </a:lnTo>
                  <a:lnTo>
                    <a:pt x="7933" y="473876"/>
                  </a:lnTo>
                  <a:lnTo>
                    <a:pt x="17627" y="432034"/>
                  </a:lnTo>
                  <a:lnTo>
                    <a:pt x="30942" y="391363"/>
                  </a:lnTo>
                  <a:lnTo>
                    <a:pt x="47729" y="351990"/>
                  </a:lnTo>
                  <a:lnTo>
                    <a:pt x="67839" y="314038"/>
                  </a:lnTo>
                  <a:lnTo>
                    <a:pt x="91124" y="277631"/>
                  </a:lnTo>
                  <a:lnTo>
                    <a:pt x="117436" y="242895"/>
                  </a:lnTo>
                  <a:lnTo>
                    <a:pt x="146627" y="209953"/>
                  </a:lnTo>
                  <a:lnTo>
                    <a:pt x="178547" y="178931"/>
                  </a:lnTo>
                  <a:lnTo>
                    <a:pt x="213048" y="149953"/>
                  </a:lnTo>
                  <a:lnTo>
                    <a:pt x="249983" y="123144"/>
                  </a:lnTo>
                  <a:lnTo>
                    <a:pt x="289202" y="98627"/>
                  </a:lnTo>
                  <a:lnTo>
                    <a:pt x="330557" y="76529"/>
                  </a:lnTo>
                  <a:lnTo>
                    <a:pt x="373900" y="56973"/>
                  </a:lnTo>
                  <a:lnTo>
                    <a:pt x="419082" y="40083"/>
                  </a:lnTo>
                  <a:lnTo>
                    <a:pt x="465954" y="25985"/>
                  </a:lnTo>
                  <a:lnTo>
                    <a:pt x="514369" y="14803"/>
                  </a:lnTo>
                  <a:lnTo>
                    <a:pt x="564178" y="6662"/>
                  </a:lnTo>
                  <a:lnTo>
                    <a:pt x="615233" y="1686"/>
                  </a:lnTo>
                  <a:lnTo>
                    <a:pt x="667384" y="0"/>
                  </a:lnTo>
                  <a:lnTo>
                    <a:pt x="719536" y="1686"/>
                  </a:lnTo>
                  <a:lnTo>
                    <a:pt x="770591" y="6662"/>
                  </a:lnTo>
                  <a:lnTo>
                    <a:pt x="820400" y="14803"/>
                  </a:lnTo>
                  <a:lnTo>
                    <a:pt x="868815" y="25985"/>
                  </a:lnTo>
                  <a:lnTo>
                    <a:pt x="915687" y="40083"/>
                  </a:lnTo>
                  <a:lnTo>
                    <a:pt x="960869" y="56973"/>
                  </a:lnTo>
                  <a:lnTo>
                    <a:pt x="1004212" y="76529"/>
                  </a:lnTo>
                  <a:lnTo>
                    <a:pt x="1045567" y="98627"/>
                  </a:lnTo>
                  <a:lnTo>
                    <a:pt x="1084786" y="123144"/>
                  </a:lnTo>
                  <a:lnTo>
                    <a:pt x="1121721" y="149953"/>
                  </a:lnTo>
                  <a:lnTo>
                    <a:pt x="1156222" y="178931"/>
                  </a:lnTo>
                  <a:lnTo>
                    <a:pt x="1188142" y="209953"/>
                  </a:lnTo>
                  <a:lnTo>
                    <a:pt x="1217333" y="242895"/>
                  </a:lnTo>
                  <a:lnTo>
                    <a:pt x="1243645" y="277631"/>
                  </a:lnTo>
                  <a:lnTo>
                    <a:pt x="1266930" y="314038"/>
                  </a:lnTo>
                  <a:lnTo>
                    <a:pt x="1287040" y="351990"/>
                  </a:lnTo>
                  <a:lnTo>
                    <a:pt x="1303827" y="391363"/>
                  </a:lnTo>
                  <a:lnTo>
                    <a:pt x="1317142" y="432034"/>
                  </a:lnTo>
                  <a:lnTo>
                    <a:pt x="1326836" y="473876"/>
                  </a:lnTo>
                  <a:lnTo>
                    <a:pt x="1332761" y="516765"/>
                  </a:lnTo>
                  <a:lnTo>
                    <a:pt x="1334770" y="560578"/>
                  </a:lnTo>
                  <a:lnTo>
                    <a:pt x="1332761" y="604383"/>
                  </a:lnTo>
                  <a:lnTo>
                    <a:pt x="1326836" y="647267"/>
                  </a:lnTo>
                  <a:lnTo>
                    <a:pt x="1317142" y="689105"/>
                  </a:lnTo>
                  <a:lnTo>
                    <a:pt x="1303827" y="729771"/>
                  </a:lnTo>
                  <a:lnTo>
                    <a:pt x="1287040" y="769142"/>
                  </a:lnTo>
                  <a:lnTo>
                    <a:pt x="1266930" y="807093"/>
                  </a:lnTo>
                  <a:lnTo>
                    <a:pt x="1243645" y="843498"/>
                  </a:lnTo>
                  <a:lnTo>
                    <a:pt x="1217333" y="878234"/>
                  </a:lnTo>
                  <a:lnTo>
                    <a:pt x="1188142" y="911176"/>
                  </a:lnTo>
                  <a:lnTo>
                    <a:pt x="1156222" y="942198"/>
                  </a:lnTo>
                  <a:lnTo>
                    <a:pt x="1121721" y="971177"/>
                  </a:lnTo>
                  <a:lnTo>
                    <a:pt x="1084786" y="997988"/>
                  </a:lnTo>
                  <a:lnTo>
                    <a:pt x="1045567" y="1022505"/>
                  </a:lnTo>
                  <a:lnTo>
                    <a:pt x="1004212" y="1044606"/>
                  </a:lnTo>
                  <a:lnTo>
                    <a:pt x="960869" y="1064163"/>
                  </a:lnTo>
                  <a:lnTo>
                    <a:pt x="915687" y="1081054"/>
                  </a:lnTo>
                  <a:lnTo>
                    <a:pt x="868815" y="1095154"/>
                  </a:lnTo>
                  <a:lnTo>
                    <a:pt x="820400" y="1106337"/>
                  </a:lnTo>
                  <a:lnTo>
                    <a:pt x="770591" y="1114479"/>
                  </a:lnTo>
                  <a:lnTo>
                    <a:pt x="719536" y="1119456"/>
                  </a:lnTo>
                  <a:lnTo>
                    <a:pt x="667384" y="1121143"/>
                  </a:lnTo>
                  <a:lnTo>
                    <a:pt x="615233" y="1119456"/>
                  </a:lnTo>
                  <a:lnTo>
                    <a:pt x="564178" y="1114479"/>
                  </a:lnTo>
                  <a:lnTo>
                    <a:pt x="514369" y="1106337"/>
                  </a:lnTo>
                  <a:lnTo>
                    <a:pt x="465954" y="1095154"/>
                  </a:lnTo>
                  <a:lnTo>
                    <a:pt x="419082" y="1081054"/>
                  </a:lnTo>
                  <a:lnTo>
                    <a:pt x="373900" y="1064163"/>
                  </a:lnTo>
                  <a:lnTo>
                    <a:pt x="330557" y="1044606"/>
                  </a:lnTo>
                  <a:lnTo>
                    <a:pt x="289202" y="1022505"/>
                  </a:lnTo>
                  <a:lnTo>
                    <a:pt x="249983" y="997988"/>
                  </a:lnTo>
                  <a:lnTo>
                    <a:pt x="213048" y="971177"/>
                  </a:lnTo>
                  <a:lnTo>
                    <a:pt x="178547" y="942198"/>
                  </a:lnTo>
                  <a:lnTo>
                    <a:pt x="146627" y="911176"/>
                  </a:lnTo>
                  <a:lnTo>
                    <a:pt x="117436" y="878234"/>
                  </a:lnTo>
                  <a:lnTo>
                    <a:pt x="91124" y="843498"/>
                  </a:lnTo>
                  <a:lnTo>
                    <a:pt x="67839" y="807093"/>
                  </a:lnTo>
                  <a:lnTo>
                    <a:pt x="47729" y="769142"/>
                  </a:lnTo>
                  <a:lnTo>
                    <a:pt x="30942" y="729771"/>
                  </a:lnTo>
                  <a:lnTo>
                    <a:pt x="17627" y="689105"/>
                  </a:lnTo>
                  <a:lnTo>
                    <a:pt x="7933" y="647267"/>
                  </a:lnTo>
                  <a:lnTo>
                    <a:pt x="2008" y="604383"/>
                  </a:lnTo>
                  <a:lnTo>
                    <a:pt x="0" y="560578"/>
                  </a:lnTo>
                  <a:close/>
                </a:path>
              </a:pathLst>
            </a:custGeom>
            <a:ln w="253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260852" y="4267200"/>
            <a:ext cx="63817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mtClean="0">
                <a:latin typeface="Calibri"/>
                <a:cs typeface="Calibri"/>
              </a:rPr>
              <a:t>15</a:t>
            </a:r>
            <a:r>
              <a:rPr lang="ru-RU" sz="1800" b="1" dirty="0" smtClean="0">
                <a:latin typeface="Calibri"/>
                <a:cs typeface="Calibri"/>
              </a:rPr>
              <a:t>-16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м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-5" dirty="0">
                <a:latin typeface="Calibri"/>
                <a:cs typeface="Calibri"/>
              </a:rPr>
              <a:t>нут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687061" y="4667377"/>
            <a:ext cx="3625850" cy="1439545"/>
            <a:chOff x="4687061" y="4667377"/>
            <a:chExt cx="3625850" cy="1439545"/>
          </a:xfrm>
        </p:grpSpPr>
        <p:sp>
          <p:nvSpPr>
            <p:cNvPr id="17" name="object 17"/>
            <p:cNvSpPr/>
            <p:nvPr/>
          </p:nvSpPr>
          <p:spPr>
            <a:xfrm>
              <a:off x="4699761" y="4680077"/>
              <a:ext cx="3600450" cy="1414145"/>
            </a:xfrm>
            <a:custGeom>
              <a:avLst/>
              <a:gdLst/>
              <a:ahLst/>
              <a:cxnLst/>
              <a:rect l="l" t="t" r="r" b="b"/>
              <a:pathLst>
                <a:path w="3600450" h="1414145">
                  <a:moveTo>
                    <a:pt x="1800225" y="0"/>
                  </a:moveTo>
                  <a:lnTo>
                    <a:pt x="1732740" y="487"/>
                  </a:lnTo>
                  <a:lnTo>
                    <a:pt x="1665882" y="1938"/>
                  </a:lnTo>
                  <a:lnTo>
                    <a:pt x="1599693" y="4336"/>
                  </a:lnTo>
                  <a:lnTo>
                    <a:pt x="1534219" y="7664"/>
                  </a:lnTo>
                  <a:lnTo>
                    <a:pt x="1469501" y="11904"/>
                  </a:lnTo>
                  <a:lnTo>
                    <a:pt x="1405584" y="17040"/>
                  </a:lnTo>
                  <a:lnTo>
                    <a:pt x="1342511" y="23053"/>
                  </a:lnTo>
                  <a:lnTo>
                    <a:pt x="1280325" y="29928"/>
                  </a:lnTo>
                  <a:lnTo>
                    <a:pt x="1219071" y="37648"/>
                  </a:lnTo>
                  <a:lnTo>
                    <a:pt x="1158791" y="46194"/>
                  </a:lnTo>
                  <a:lnTo>
                    <a:pt x="1099530" y="55550"/>
                  </a:lnTo>
                  <a:lnTo>
                    <a:pt x="1041330" y="65699"/>
                  </a:lnTo>
                  <a:lnTo>
                    <a:pt x="984236" y="76624"/>
                  </a:lnTo>
                  <a:lnTo>
                    <a:pt x="928290" y="88308"/>
                  </a:lnTo>
                  <a:lnTo>
                    <a:pt x="873536" y="100733"/>
                  </a:lnTo>
                  <a:lnTo>
                    <a:pt x="820019" y="113883"/>
                  </a:lnTo>
                  <a:lnTo>
                    <a:pt x="767781" y="127740"/>
                  </a:lnTo>
                  <a:lnTo>
                    <a:pt x="716865" y="142288"/>
                  </a:lnTo>
                  <a:lnTo>
                    <a:pt x="667316" y="157509"/>
                  </a:lnTo>
                  <a:lnTo>
                    <a:pt x="619177" y="173386"/>
                  </a:lnTo>
                  <a:lnTo>
                    <a:pt x="572492" y="189903"/>
                  </a:lnTo>
                  <a:lnTo>
                    <a:pt x="527304" y="207041"/>
                  </a:lnTo>
                  <a:lnTo>
                    <a:pt x="483656" y="224785"/>
                  </a:lnTo>
                  <a:lnTo>
                    <a:pt x="441592" y="243116"/>
                  </a:lnTo>
                  <a:lnTo>
                    <a:pt x="401155" y="262018"/>
                  </a:lnTo>
                  <a:lnTo>
                    <a:pt x="362390" y="281474"/>
                  </a:lnTo>
                  <a:lnTo>
                    <a:pt x="325340" y="301466"/>
                  </a:lnTo>
                  <a:lnTo>
                    <a:pt x="290047" y="321978"/>
                  </a:lnTo>
                  <a:lnTo>
                    <a:pt x="256557" y="342992"/>
                  </a:lnTo>
                  <a:lnTo>
                    <a:pt x="224911" y="364492"/>
                  </a:lnTo>
                  <a:lnTo>
                    <a:pt x="167330" y="408879"/>
                  </a:lnTo>
                  <a:lnTo>
                    <a:pt x="117652" y="455002"/>
                  </a:lnTo>
                  <a:lnTo>
                    <a:pt x="76226" y="502725"/>
                  </a:lnTo>
                  <a:lnTo>
                    <a:pt x="43399" y="551912"/>
                  </a:lnTo>
                  <a:lnTo>
                    <a:pt x="19520" y="602424"/>
                  </a:lnTo>
                  <a:lnTo>
                    <a:pt x="4938" y="654126"/>
                  </a:lnTo>
                  <a:lnTo>
                    <a:pt x="0" y="706882"/>
                  </a:lnTo>
                  <a:lnTo>
                    <a:pt x="1241" y="733386"/>
                  </a:lnTo>
                  <a:lnTo>
                    <a:pt x="11045" y="785638"/>
                  </a:lnTo>
                  <a:lnTo>
                    <a:pt x="30320" y="836768"/>
                  </a:lnTo>
                  <a:lnTo>
                    <a:pt x="58716" y="886640"/>
                  </a:lnTo>
                  <a:lnTo>
                    <a:pt x="95886" y="935117"/>
                  </a:lnTo>
                  <a:lnTo>
                    <a:pt x="141481" y="982062"/>
                  </a:lnTo>
                  <a:lnTo>
                    <a:pt x="195154" y="1027339"/>
                  </a:lnTo>
                  <a:lnTo>
                    <a:pt x="256557" y="1070811"/>
                  </a:lnTo>
                  <a:lnTo>
                    <a:pt x="290047" y="1091827"/>
                  </a:lnTo>
                  <a:lnTo>
                    <a:pt x="325340" y="1112340"/>
                  </a:lnTo>
                  <a:lnTo>
                    <a:pt x="362390" y="1132334"/>
                  </a:lnTo>
                  <a:lnTo>
                    <a:pt x="401155" y="1151792"/>
                  </a:lnTo>
                  <a:lnTo>
                    <a:pt x="441592" y="1170695"/>
                  </a:lnTo>
                  <a:lnTo>
                    <a:pt x="483656" y="1189028"/>
                  </a:lnTo>
                  <a:lnTo>
                    <a:pt x="527303" y="1206773"/>
                  </a:lnTo>
                  <a:lnTo>
                    <a:pt x="572492" y="1223912"/>
                  </a:lnTo>
                  <a:lnTo>
                    <a:pt x="619177" y="1240430"/>
                  </a:lnTo>
                  <a:lnTo>
                    <a:pt x="667316" y="1256308"/>
                  </a:lnTo>
                  <a:lnTo>
                    <a:pt x="716865" y="1271530"/>
                  </a:lnTo>
                  <a:lnTo>
                    <a:pt x="767781" y="1286079"/>
                  </a:lnTo>
                  <a:lnTo>
                    <a:pt x="820019" y="1299937"/>
                  </a:lnTo>
                  <a:lnTo>
                    <a:pt x="873536" y="1313088"/>
                  </a:lnTo>
                  <a:lnTo>
                    <a:pt x="928290" y="1325514"/>
                  </a:lnTo>
                  <a:lnTo>
                    <a:pt x="984236" y="1337198"/>
                  </a:lnTo>
                  <a:lnTo>
                    <a:pt x="1041330" y="1348124"/>
                  </a:lnTo>
                  <a:lnTo>
                    <a:pt x="1099530" y="1358274"/>
                  </a:lnTo>
                  <a:lnTo>
                    <a:pt x="1158791" y="1367630"/>
                  </a:lnTo>
                  <a:lnTo>
                    <a:pt x="1219071" y="1376177"/>
                  </a:lnTo>
                  <a:lnTo>
                    <a:pt x="1280325" y="1383897"/>
                  </a:lnTo>
                  <a:lnTo>
                    <a:pt x="1342511" y="1390772"/>
                  </a:lnTo>
                  <a:lnTo>
                    <a:pt x="1405584" y="1396786"/>
                  </a:lnTo>
                  <a:lnTo>
                    <a:pt x="1469501" y="1401922"/>
                  </a:lnTo>
                  <a:lnTo>
                    <a:pt x="1534219" y="1406162"/>
                  </a:lnTo>
                  <a:lnTo>
                    <a:pt x="1599693" y="1409490"/>
                  </a:lnTo>
                  <a:lnTo>
                    <a:pt x="1665882" y="1411888"/>
                  </a:lnTo>
                  <a:lnTo>
                    <a:pt x="1732740" y="1413339"/>
                  </a:lnTo>
                  <a:lnTo>
                    <a:pt x="1800225" y="1413827"/>
                  </a:lnTo>
                  <a:lnTo>
                    <a:pt x="1867717" y="1413339"/>
                  </a:lnTo>
                  <a:lnTo>
                    <a:pt x="1934583" y="1411888"/>
                  </a:lnTo>
                  <a:lnTo>
                    <a:pt x="2000778" y="1409490"/>
                  </a:lnTo>
                  <a:lnTo>
                    <a:pt x="2066259" y="1406162"/>
                  </a:lnTo>
                  <a:lnTo>
                    <a:pt x="2130982" y="1401922"/>
                  </a:lnTo>
                  <a:lnTo>
                    <a:pt x="2194904" y="1396786"/>
                  </a:lnTo>
                  <a:lnTo>
                    <a:pt x="2257981" y="1390772"/>
                  </a:lnTo>
                  <a:lnTo>
                    <a:pt x="2320170" y="1383897"/>
                  </a:lnTo>
                  <a:lnTo>
                    <a:pt x="2381427" y="1376177"/>
                  </a:lnTo>
                  <a:lnTo>
                    <a:pt x="2441709" y="1367630"/>
                  </a:lnTo>
                  <a:lnTo>
                    <a:pt x="2500973" y="1358274"/>
                  </a:lnTo>
                  <a:lnTo>
                    <a:pt x="2559174" y="1348124"/>
                  </a:lnTo>
                  <a:lnTo>
                    <a:pt x="2616269" y="1337198"/>
                  </a:lnTo>
                  <a:lnTo>
                    <a:pt x="2672216" y="1325514"/>
                  </a:lnTo>
                  <a:lnTo>
                    <a:pt x="2726969" y="1313088"/>
                  </a:lnTo>
                  <a:lnTo>
                    <a:pt x="2780486" y="1299937"/>
                  </a:lnTo>
                  <a:lnTo>
                    <a:pt x="2832724" y="1286079"/>
                  </a:lnTo>
                  <a:lnTo>
                    <a:pt x="2883638" y="1271530"/>
                  </a:lnTo>
                  <a:lnTo>
                    <a:pt x="2933186" y="1256308"/>
                  </a:lnTo>
                  <a:lnTo>
                    <a:pt x="2981323" y="1240430"/>
                  </a:lnTo>
                  <a:lnTo>
                    <a:pt x="3028007" y="1223912"/>
                  </a:lnTo>
                  <a:lnTo>
                    <a:pt x="3073193" y="1206773"/>
                  </a:lnTo>
                  <a:lnTo>
                    <a:pt x="3116839" y="1189028"/>
                  </a:lnTo>
                  <a:lnTo>
                    <a:pt x="3158900" y="1170695"/>
                  </a:lnTo>
                  <a:lnTo>
                    <a:pt x="3199334" y="1151792"/>
                  </a:lnTo>
                  <a:lnTo>
                    <a:pt x="3238096" y="1132334"/>
                  </a:lnTo>
                  <a:lnTo>
                    <a:pt x="3275144" y="1112340"/>
                  </a:lnTo>
                  <a:lnTo>
                    <a:pt x="3310434" y="1091827"/>
                  </a:lnTo>
                  <a:lnTo>
                    <a:pt x="3343922" y="1070811"/>
                  </a:lnTo>
                  <a:lnTo>
                    <a:pt x="3375564" y="1049309"/>
                  </a:lnTo>
                  <a:lnTo>
                    <a:pt x="3433140" y="1004918"/>
                  </a:lnTo>
                  <a:lnTo>
                    <a:pt x="3482812" y="958790"/>
                  </a:lnTo>
                  <a:lnTo>
                    <a:pt x="3524233" y="911062"/>
                  </a:lnTo>
                  <a:lnTo>
                    <a:pt x="3557056" y="861870"/>
                  </a:lnTo>
                  <a:lnTo>
                    <a:pt x="3580931" y="811352"/>
                  </a:lnTo>
                  <a:lnTo>
                    <a:pt x="3595512" y="759643"/>
                  </a:lnTo>
                  <a:lnTo>
                    <a:pt x="3600449" y="706882"/>
                  </a:lnTo>
                  <a:lnTo>
                    <a:pt x="3599208" y="680381"/>
                  </a:lnTo>
                  <a:lnTo>
                    <a:pt x="3589405" y="628135"/>
                  </a:lnTo>
                  <a:lnTo>
                    <a:pt x="3570134" y="577011"/>
                  </a:lnTo>
                  <a:lnTo>
                    <a:pt x="3541741" y="527144"/>
                  </a:lnTo>
                  <a:lnTo>
                    <a:pt x="3504576" y="478672"/>
                  </a:lnTo>
                  <a:lnTo>
                    <a:pt x="3458985" y="431732"/>
                  </a:lnTo>
                  <a:lnTo>
                    <a:pt x="3405318" y="386460"/>
                  </a:lnTo>
                  <a:lnTo>
                    <a:pt x="3343922" y="342992"/>
                  </a:lnTo>
                  <a:lnTo>
                    <a:pt x="3310434" y="321978"/>
                  </a:lnTo>
                  <a:lnTo>
                    <a:pt x="3275144" y="301466"/>
                  </a:lnTo>
                  <a:lnTo>
                    <a:pt x="3238096" y="281474"/>
                  </a:lnTo>
                  <a:lnTo>
                    <a:pt x="3199334" y="262018"/>
                  </a:lnTo>
                  <a:lnTo>
                    <a:pt x="3158900" y="243116"/>
                  </a:lnTo>
                  <a:lnTo>
                    <a:pt x="3116839" y="224785"/>
                  </a:lnTo>
                  <a:lnTo>
                    <a:pt x="3073193" y="207041"/>
                  </a:lnTo>
                  <a:lnTo>
                    <a:pt x="3028007" y="189903"/>
                  </a:lnTo>
                  <a:lnTo>
                    <a:pt x="2981323" y="173386"/>
                  </a:lnTo>
                  <a:lnTo>
                    <a:pt x="2933186" y="157509"/>
                  </a:lnTo>
                  <a:lnTo>
                    <a:pt x="2883638" y="142288"/>
                  </a:lnTo>
                  <a:lnTo>
                    <a:pt x="2832724" y="127740"/>
                  </a:lnTo>
                  <a:lnTo>
                    <a:pt x="2780486" y="113883"/>
                  </a:lnTo>
                  <a:lnTo>
                    <a:pt x="2726969" y="100733"/>
                  </a:lnTo>
                  <a:lnTo>
                    <a:pt x="2672216" y="88308"/>
                  </a:lnTo>
                  <a:lnTo>
                    <a:pt x="2616269" y="76624"/>
                  </a:lnTo>
                  <a:lnTo>
                    <a:pt x="2559174" y="65699"/>
                  </a:lnTo>
                  <a:lnTo>
                    <a:pt x="2500973" y="55550"/>
                  </a:lnTo>
                  <a:lnTo>
                    <a:pt x="2441709" y="46194"/>
                  </a:lnTo>
                  <a:lnTo>
                    <a:pt x="2381427" y="37648"/>
                  </a:lnTo>
                  <a:lnTo>
                    <a:pt x="2320170" y="29928"/>
                  </a:lnTo>
                  <a:lnTo>
                    <a:pt x="2257981" y="23053"/>
                  </a:lnTo>
                  <a:lnTo>
                    <a:pt x="2194904" y="17040"/>
                  </a:lnTo>
                  <a:lnTo>
                    <a:pt x="2130982" y="11904"/>
                  </a:lnTo>
                  <a:lnTo>
                    <a:pt x="2066259" y="7664"/>
                  </a:lnTo>
                  <a:lnTo>
                    <a:pt x="2000778" y="4336"/>
                  </a:lnTo>
                  <a:lnTo>
                    <a:pt x="1934583" y="1938"/>
                  </a:lnTo>
                  <a:lnTo>
                    <a:pt x="1867717" y="487"/>
                  </a:lnTo>
                  <a:lnTo>
                    <a:pt x="1800225" y="0"/>
                  </a:lnTo>
                  <a:close/>
                </a:path>
              </a:pathLst>
            </a:custGeom>
            <a:solidFill>
              <a:srgbClr val="DFE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99761" y="4680077"/>
              <a:ext cx="3600450" cy="1414145"/>
            </a:xfrm>
            <a:custGeom>
              <a:avLst/>
              <a:gdLst/>
              <a:ahLst/>
              <a:cxnLst/>
              <a:rect l="l" t="t" r="r" b="b"/>
              <a:pathLst>
                <a:path w="3600450" h="1414145">
                  <a:moveTo>
                    <a:pt x="0" y="706882"/>
                  </a:moveTo>
                  <a:lnTo>
                    <a:pt x="4938" y="654126"/>
                  </a:lnTo>
                  <a:lnTo>
                    <a:pt x="19520" y="602424"/>
                  </a:lnTo>
                  <a:lnTo>
                    <a:pt x="43399" y="551912"/>
                  </a:lnTo>
                  <a:lnTo>
                    <a:pt x="76226" y="502725"/>
                  </a:lnTo>
                  <a:lnTo>
                    <a:pt x="117652" y="455002"/>
                  </a:lnTo>
                  <a:lnTo>
                    <a:pt x="167330" y="408879"/>
                  </a:lnTo>
                  <a:lnTo>
                    <a:pt x="224911" y="364492"/>
                  </a:lnTo>
                  <a:lnTo>
                    <a:pt x="256557" y="342992"/>
                  </a:lnTo>
                  <a:lnTo>
                    <a:pt x="290047" y="321978"/>
                  </a:lnTo>
                  <a:lnTo>
                    <a:pt x="325340" y="301466"/>
                  </a:lnTo>
                  <a:lnTo>
                    <a:pt x="362390" y="281474"/>
                  </a:lnTo>
                  <a:lnTo>
                    <a:pt x="401155" y="262018"/>
                  </a:lnTo>
                  <a:lnTo>
                    <a:pt x="441592" y="243116"/>
                  </a:lnTo>
                  <a:lnTo>
                    <a:pt x="483656" y="224785"/>
                  </a:lnTo>
                  <a:lnTo>
                    <a:pt x="527304" y="207041"/>
                  </a:lnTo>
                  <a:lnTo>
                    <a:pt x="572492" y="189903"/>
                  </a:lnTo>
                  <a:lnTo>
                    <a:pt x="619177" y="173386"/>
                  </a:lnTo>
                  <a:lnTo>
                    <a:pt x="667316" y="157509"/>
                  </a:lnTo>
                  <a:lnTo>
                    <a:pt x="716865" y="142288"/>
                  </a:lnTo>
                  <a:lnTo>
                    <a:pt x="767781" y="127740"/>
                  </a:lnTo>
                  <a:lnTo>
                    <a:pt x="820019" y="113883"/>
                  </a:lnTo>
                  <a:lnTo>
                    <a:pt x="873536" y="100733"/>
                  </a:lnTo>
                  <a:lnTo>
                    <a:pt x="928290" y="88308"/>
                  </a:lnTo>
                  <a:lnTo>
                    <a:pt x="984236" y="76624"/>
                  </a:lnTo>
                  <a:lnTo>
                    <a:pt x="1041330" y="65699"/>
                  </a:lnTo>
                  <a:lnTo>
                    <a:pt x="1099530" y="55550"/>
                  </a:lnTo>
                  <a:lnTo>
                    <a:pt x="1158791" y="46194"/>
                  </a:lnTo>
                  <a:lnTo>
                    <a:pt x="1219071" y="37648"/>
                  </a:lnTo>
                  <a:lnTo>
                    <a:pt x="1280325" y="29928"/>
                  </a:lnTo>
                  <a:lnTo>
                    <a:pt x="1342511" y="23053"/>
                  </a:lnTo>
                  <a:lnTo>
                    <a:pt x="1405584" y="17040"/>
                  </a:lnTo>
                  <a:lnTo>
                    <a:pt x="1469501" y="11904"/>
                  </a:lnTo>
                  <a:lnTo>
                    <a:pt x="1534219" y="7664"/>
                  </a:lnTo>
                  <a:lnTo>
                    <a:pt x="1599693" y="4336"/>
                  </a:lnTo>
                  <a:lnTo>
                    <a:pt x="1665882" y="1938"/>
                  </a:lnTo>
                  <a:lnTo>
                    <a:pt x="1732740" y="487"/>
                  </a:lnTo>
                  <a:lnTo>
                    <a:pt x="1800225" y="0"/>
                  </a:lnTo>
                  <a:lnTo>
                    <a:pt x="1867717" y="487"/>
                  </a:lnTo>
                  <a:lnTo>
                    <a:pt x="1934583" y="1938"/>
                  </a:lnTo>
                  <a:lnTo>
                    <a:pt x="2000778" y="4336"/>
                  </a:lnTo>
                  <a:lnTo>
                    <a:pt x="2066259" y="7664"/>
                  </a:lnTo>
                  <a:lnTo>
                    <a:pt x="2130982" y="11904"/>
                  </a:lnTo>
                  <a:lnTo>
                    <a:pt x="2194904" y="17040"/>
                  </a:lnTo>
                  <a:lnTo>
                    <a:pt x="2257981" y="23053"/>
                  </a:lnTo>
                  <a:lnTo>
                    <a:pt x="2320170" y="29928"/>
                  </a:lnTo>
                  <a:lnTo>
                    <a:pt x="2381427" y="37648"/>
                  </a:lnTo>
                  <a:lnTo>
                    <a:pt x="2441709" y="46194"/>
                  </a:lnTo>
                  <a:lnTo>
                    <a:pt x="2500973" y="55550"/>
                  </a:lnTo>
                  <a:lnTo>
                    <a:pt x="2559174" y="65699"/>
                  </a:lnTo>
                  <a:lnTo>
                    <a:pt x="2616269" y="76624"/>
                  </a:lnTo>
                  <a:lnTo>
                    <a:pt x="2672216" y="88308"/>
                  </a:lnTo>
                  <a:lnTo>
                    <a:pt x="2726969" y="100733"/>
                  </a:lnTo>
                  <a:lnTo>
                    <a:pt x="2780486" y="113883"/>
                  </a:lnTo>
                  <a:lnTo>
                    <a:pt x="2832724" y="127740"/>
                  </a:lnTo>
                  <a:lnTo>
                    <a:pt x="2883638" y="142288"/>
                  </a:lnTo>
                  <a:lnTo>
                    <a:pt x="2933186" y="157509"/>
                  </a:lnTo>
                  <a:lnTo>
                    <a:pt x="2981323" y="173386"/>
                  </a:lnTo>
                  <a:lnTo>
                    <a:pt x="3028007" y="189903"/>
                  </a:lnTo>
                  <a:lnTo>
                    <a:pt x="3073193" y="207041"/>
                  </a:lnTo>
                  <a:lnTo>
                    <a:pt x="3116839" y="224785"/>
                  </a:lnTo>
                  <a:lnTo>
                    <a:pt x="3158900" y="243116"/>
                  </a:lnTo>
                  <a:lnTo>
                    <a:pt x="3199334" y="262018"/>
                  </a:lnTo>
                  <a:lnTo>
                    <a:pt x="3238096" y="281474"/>
                  </a:lnTo>
                  <a:lnTo>
                    <a:pt x="3275144" y="301466"/>
                  </a:lnTo>
                  <a:lnTo>
                    <a:pt x="3310434" y="321978"/>
                  </a:lnTo>
                  <a:lnTo>
                    <a:pt x="3343922" y="342992"/>
                  </a:lnTo>
                  <a:lnTo>
                    <a:pt x="3375564" y="364492"/>
                  </a:lnTo>
                  <a:lnTo>
                    <a:pt x="3433140" y="408879"/>
                  </a:lnTo>
                  <a:lnTo>
                    <a:pt x="3482812" y="455002"/>
                  </a:lnTo>
                  <a:lnTo>
                    <a:pt x="3524233" y="502725"/>
                  </a:lnTo>
                  <a:lnTo>
                    <a:pt x="3557056" y="551912"/>
                  </a:lnTo>
                  <a:lnTo>
                    <a:pt x="3580931" y="602424"/>
                  </a:lnTo>
                  <a:lnTo>
                    <a:pt x="3595512" y="654126"/>
                  </a:lnTo>
                  <a:lnTo>
                    <a:pt x="3600449" y="706882"/>
                  </a:lnTo>
                  <a:lnTo>
                    <a:pt x="3599208" y="733386"/>
                  </a:lnTo>
                  <a:lnTo>
                    <a:pt x="3589405" y="785638"/>
                  </a:lnTo>
                  <a:lnTo>
                    <a:pt x="3570134" y="836768"/>
                  </a:lnTo>
                  <a:lnTo>
                    <a:pt x="3541741" y="886640"/>
                  </a:lnTo>
                  <a:lnTo>
                    <a:pt x="3504576" y="935117"/>
                  </a:lnTo>
                  <a:lnTo>
                    <a:pt x="3458985" y="982062"/>
                  </a:lnTo>
                  <a:lnTo>
                    <a:pt x="3405318" y="1027339"/>
                  </a:lnTo>
                  <a:lnTo>
                    <a:pt x="3343922" y="1070811"/>
                  </a:lnTo>
                  <a:lnTo>
                    <a:pt x="3310434" y="1091827"/>
                  </a:lnTo>
                  <a:lnTo>
                    <a:pt x="3275144" y="1112340"/>
                  </a:lnTo>
                  <a:lnTo>
                    <a:pt x="3238096" y="1132334"/>
                  </a:lnTo>
                  <a:lnTo>
                    <a:pt x="3199334" y="1151792"/>
                  </a:lnTo>
                  <a:lnTo>
                    <a:pt x="3158900" y="1170695"/>
                  </a:lnTo>
                  <a:lnTo>
                    <a:pt x="3116839" y="1189028"/>
                  </a:lnTo>
                  <a:lnTo>
                    <a:pt x="3073193" y="1206773"/>
                  </a:lnTo>
                  <a:lnTo>
                    <a:pt x="3028007" y="1223912"/>
                  </a:lnTo>
                  <a:lnTo>
                    <a:pt x="2981323" y="1240430"/>
                  </a:lnTo>
                  <a:lnTo>
                    <a:pt x="2933186" y="1256308"/>
                  </a:lnTo>
                  <a:lnTo>
                    <a:pt x="2883638" y="1271530"/>
                  </a:lnTo>
                  <a:lnTo>
                    <a:pt x="2832724" y="1286079"/>
                  </a:lnTo>
                  <a:lnTo>
                    <a:pt x="2780486" y="1299937"/>
                  </a:lnTo>
                  <a:lnTo>
                    <a:pt x="2726969" y="1313088"/>
                  </a:lnTo>
                  <a:lnTo>
                    <a:pt x="2672216" y="1325514"/>
                  </a:lnTo>
                  <a:lnTo>
                    <a:pt x="2616269" y="1337198"/>
                  </a:lnTo>
                  <a:lnTo>
                    <a:pt x="2559174" y="1348124"/>
                  </a:lnTo>
                  <a:lnTo>
                    <a:pt x="2500973" y="1358274"/>
                  </a:lnTo>
                  <a:lnTo>
                    <a:pt x="2441709" y="1367630"/>
                  </a:lnTo>
                  <a:lnTo>
                    <a:pt x="2381427" y="1376177"/>
                  </a:lnTo>
                  <a:lnTo>
                    <a:pt x="2320170" y="1383897"/>
                  </a:lnTo>
                  <a:lnTo>
                    <a:pt x="2257981" y="1390772"/>
                  </a:lnTo>
                  <a:lnTo>
                    <a:pt x="2194904" y="1396786"/>
                  </a:lnTo>
                  <a:lnTo>
                    <a:pt x="2130982" y="1401922"/>
                  </a:lnTo>
                  <a:lnTo>
                    <a:pt x="2066259" y="1406162"/>
                  </a:lnTo>
                  <a:lnTo>
                    <a:pt x="2000778" y="1409490"/>
                  </a:lnTo>
                  <a:lnTo>
                    <a:pt x="1934583" y="1411888"/>
                  </a:lnTo>
                  <a:lnTo>
                    <a:pt x="1867717" y="1413339"/>
                  </a:lnTo>
                  <a:lnTo>
                    <a:pt x="1800225" y="1413827"/>
                  </a:lnTo>
                  <a:lnTo>
                    <a:pt x="1732740" y="1413339"/>
                  </a:lnTo>
                  <a:lnTo>
                    <a:pt x="1665882" y="1411888"/>
                  </a:lnTo>
                  <a:lnTo>
                    <a:pt x="1599693" y="1409490"/>
                  </a:lnTo>
                  <a:lnTo>
                    <a:pt x="1534219" y="1406162"/>
                  </a:lnTo>
                  <a:lnTo>
                    <a:pt x="1469501" y="1401922"/>
                  </a:lnTo>
                  <a:lnTo>
                    <a:pt x="1405584" y="1396786"/>
                  </a:lnTo>
                  <a:lnTo>
                    <a:pt x="1342511" y="1390772"/>
                  </a:lnTo>
                  <a:lnTo>
                    <a:pt x="1280325" y="1383897"/>
                  </a:lnTo>
                  <a:lnTo>
                    <a:pt x="1219071" y="1376177"/>
                  </a:lnTo>
                  <a:lnTo>
                    <a:pt x="1158791" y="1367630"/>
                  </a:lnTo>
                  <a:lnTo>
                    <a:pt x="1099530" y="1358274"/>
                  </a:lnTo>
                  <a:lnTo>
                    <a:pt x="1041330" y="1348124"/>
                  </a:lnTo>
                  <a:lnTo>
                    <a:pt x="984236" y="1337198"/>
                  </a:lnTo>
                  <a:lnTo>
                    <a:pt x="928290" y="1325514"/>
                  </a:lnTo>
                  <a:lnTo>
                    <a:pt x="873536" y="1313088"/>
                  </a:lnTo>
                  <a:lnTo>
                    <a:pt x="820019" y="1299937"/>
                  </a:lnTo>
                  <a:lnTo>
                    <a:pt x="767781" y="1286079"/>
                  </a:lnTo>
                  <a:lnTo>
                    <a:pt x="716865" y="1271530"/>
                  </a:lnTo>
                  <a:lnTo>
                    <a:pt x="667316" y="1256308"/>
                  </a:lnTo>
                  <a:lnTo>
                    <a:pt x="619177" y="1240430"/>
                  </a:lnTo>
                  <a:lnTo>
                    <a:pt x="572492" y="1223912"/>
                  </a:lnTo>
                  <a:lnTo>
                    <a:pt x="527303" y="1206773"/>
                  </a:lnTo>
                  <a:lnTo>
                    <a:pt x="483656" y="1189028"/>
                  </a:lnTo>
                  <a:lnTo>
                    <a:pt x="441592" y="1170695"/>
                  </a:lnTo>
                  <a:lnTo>
                    <a:pt x="401155" y="1151792"/>
                  </a:lnTo>
                  <a:lnTo>
                    <a:pt x="362390" y="1132334"/>
                  </a:lnTo>
                  <a:lnTo>
                    <a:pt x="325340" y="1112340"/>
                  </a:lnTo>
                  <a:lnTo>
                    <a:pt x="290047" y="1091827"/>
                  </a:lnTo>
                  <a:lnTo>
                    <a:pt x="256557" y="1070811"/>
                  </a:lnTo>
                  <a:lnTo>
                    <a:pt x="224911" y="1049309"/>
                  </a:lnTo>
                  <a:lnTo>
                    <a:pt x="167330" y="1004918"/>
                  </a:lnTo>
                  <a:lnTo>
                    <a:pt x="117652" y="958790"/>
                  </a:lnTo>
                  <a:lnTo>
                    <a:pt x="76226" y="911062"/>
                  </a:lnTo>
                  <a:lnTo>
                    <a:pt x="43399" y="861870"/>
                  </a:lnTo>
                  <a:lnTo>
                    <a:pt x="19520" y="811352"/>
                  </a:lnTo>
                  <a:lnTo>
                    <a:pt x="4938" y="759643"/>
                  </a:lnTo>
                  <a:lnTo>
                    <a:pt x="0" y="706882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444490" y="4753736"/>
            <a:ext cx="211137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700" marR="92075" indent="-16637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Для участников с </a:t>
            </a:r>
            <a:r>
              <a:rPr sz="1600" spc="-10" dirty="0">
                <a:latin typeface="Calibri"/>
                <a:cs typeface="Calibri"/>
              </a:rPr>
              <a:t>ОВЗ,  </a:t>
            </a:r>
            <a:r>
              <a:rPr sz="1600" spc="-5" dirty="0">
                <a:latin typeface="Calibri"/>
                <a:cs typeface="Calibri"/>
              </a:rPr>
              <a:t>участников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детей-</a:t>
            </a:r>
            <a:endParaRPr sz="1600">
              <a:latin typeface="Calibri"/>
              <a:cs typeface="Calibri"/>
            </a:endParaRPr>
          </a:p>
          <a:p>
            <a:pPr marL="184785" marR="5080" indent="-17272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инвалидов и</a:t>
            </a:r>
            <a:r>
              <a:rPr sz="1600" spc="-8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инвалидов  продолжительность</a:t>
            </a:r>
            <a:endParaRPr sz="1600">
              <a:latin typeface="Calibri"/>
              <a:cs typeface="Calibri"/>
            </a:endParaRPr>
          </a:p>
          <a:p>
            <a:pPr marL="29718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увеличивается на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7800340" y="4800600"/>
            <a:ext cx="1249680" cy="1029335"/>
            <a:chOff x="7800340" y="4800600"/>
            <a:chExt cx="1249680" cy="1029335"/>
          </a:xfrm>
        </p:grpSpPr>
        <p:sp>
          <p:nvSpPr>
            <p:cNvPr id="21" name="object 21"/>
            <p:cNvSpPr/>
            <p:nvPr/>
          </p:nvSpPr>
          <p:spPr>
            <a:xfrm>
              <a:off x="7813040" y="4813300"/>
              <a:ext cx="1224280" cy="1003935"/>
            </a:xfrm>
            <a:custGeom>
              <a:avLst/>
              <a:gdLst/>
              <a:ahLst/>
              <a:cxnLst/>
              <a:rect l="l" t="t" r="r" b="b"/>
              <a:pathLst>
                <a:path w="1224279" h="1003935">
                  <a:moveTo>
                    <a:pt x="612012" y="0"/>
                  </a:moveTo>
                  <a:lnTo>
                    <a:pt x="559196" y="1841"/>
                  </a:lnTo>
                  <a:lnTo>
                    <a:pt x="507629" y="7267"/>
                  </a:lnTo>
                  <a:lnTo>
                    <a:pt x="457495" y="16125"/>
                  </a:lnTo>
                  <a:lnTo>
                    <a:pt x="408977" y="28265"/>
                  </a:lnTo>
                  <a:lnTo>
                    <a:pt x="362260" y="43536"/>
                  </a:lnTo>
                  <a:lnTo>
                    <a:pt x="317526" y="61788"/>
                  </a:lnTo>
                  <a:lnTo>
                    <a:pt x="274959" y="82871"/>
                  </a:lnTo>
                  <a:lnTo>
                    <a:pt x="234743" y="106633"/>
                  </a:lnTo>
                  <a:lnTo>
                    <a:pt x="197062" y="132924"/>
                  </a:lnTo>
                  <a:lnTo>
                    <a:pt x="162097" y="161593"/>
                  </a:lnTo>
                  <a:lnTo>
                    <a:pt x="130034" y="192489"/>
                  </a:lnTo>
                  <a:lnTo>
                    <a:pt x="101056" y="225463"/>
                  </a:lnTo>
                  <a:lnTo>
                    <a:pt x="75347" y="260362"/>
                  </a:lnTo>
                  <a:lnTo>
                    <a:pt x="53089" y="297038"/>
                  </a:lnTo>
                  <a:lnTo>
                    <a:pt x="34466" y="335338"/>
                  </a:lnTo>
                  <a:lnTo>
                    <a:pt x="19662" y="375113"/>
                  </a:lnTo>
                  <a:lnTo>
                    <a:pt x="8861" y="416211"/>
                  </a:lnTo>
                  <a:lnTo>
                    <a:pt x="2245" y="458483"/>
                  </a:lnTo>
                  <a:lnTo>
                    <a:pt x="0" y="501777"/>
                  </a:lnTo>
                  <a:lnTo>
                    <a:pt x="2245" y="545064"/>
                  </a:lnTo>
                  <a:lnTo>
                    <a:pt x="8861" y="587330"/>
                  </a:lnTo>
                  <a:lnTo>
                    <a:pt x="19662" y="628423"/>
                  </a:lnTo>
                  <a:lnTo>
                    <a:pt x="34466" y="668193"/>
                  </a:lnTo>
                  <a:lnTo>
                    <a:pt x="53089" y="706488"/>
                  </a:lnTo>
                  <a:lnTo>
                    <a:pt x="75347" y="743159"/>
                  </a:lnTo>
                  <a:lnTo>
                    <a:pt x="101056" y="778054"/>
                  </a:lnTo>
                  <a:lnTo>
                    <a:pt x="130034" y="811023"/>
                  </a:lnTo>
                  <a:lnTo>
                    <a:pt x="162097" y="841916"/>
                  </a:lnTo>
                  <a:lnTo>
                    <a:pt x="197062" y="870582"/>
                  </a:lnTo>
                  <a:lnTo>
                    <a:pt x="234743" y="896869"/>
                  </a:lnTo>
                  <a:lnTo>
                    <a:pt x="274959" y="920628"/>
                  </a:lnTo>
                  <a:lnTo>
                    <a:pt x="317526" y="941708"/>
                  </a:lnTo>
                  <a:lnTo>
                    <a:pt x="362260" y="959958"/>
                  </a:lnTo>
                  <a:lnTo>
                    <a:pt x="408977" y="975228"/>
                  </a:lnTo>
                  <a:lnTo>
                    <a:pt x="457495" y="987367"/>
                  </a:lnTo>
                  <a:lnTo>
                    <a:pt x="507629" y="996224"/>
                  </a:lnTo>
                  <a:lnTo>
                    <a:pt x="559196" y="1001648"/>
                  </a:lnTo>
                  <a:lnTo>
                    <a:pt x="612012" y="1003490"/>
                  </a:lnTo>
                  <a:lnTo>
                    <a:pt x="664829" y="1001648"/>
                  </a:lnTo>
                  <a:lnTo>
                    <a:pt x="716396" y="996224"/>
                  </a:lnTo>
                  <a:lnTo>
                    <a:pt x="766530" y="987367"/>
                  </a:lnTo>
                  <a:lnTo>
                    <a:pt x="815048" y="975228"/>
                  </a:lnTo>
                  <a:lnTo>
                    <a:pt x="861765" y="959958"/>
                  </a:lnTo>
                  <a:lnTo>
                    <a:pt x="906499" y="941708"/>
                  </a:lnTo>
                  <a:lnTo>
                    <a:pt x="949066" y="920628"/>
                  </a:lnTo>
                  <a:lnTo>
                    <a:pt x="989282" y="896869"/>
                  </a:lnTo>
                  <a:lnTo>
                    <a:pt x="1026963" y="870582"/>
                  </a:lnTo>
                  <a:lnTo>
                    <a:pt x="1061928" y="841916"/>
                  </a:lnTo>
                  <a:lnTo>
                    <a:pt x="1093991" y="811023"/>
                  </a:lnTo>
                  <a:lnTo>
                    <a:pt x="1122969" y="778054"/>
                  </a:lnTo>
                  <a:lnTo>
                    <a:pt x="1148678" y="743159"/>
                  </a:lnTo>
                  <a:lnTo>
                    <a:pt x="1170936" y="706488"/>
                  </a:lnTo>
                  <a:lnTo>
                    <a:pt x="1189559" y="668193"/>
                  </a:lnTo>
                  <a:lnTo>
                    <a:pt x="1204363" y="628423"/>
                  </a:lnTo>
                  <a:lnTo>
                    <a:pt x="1215164" y="587330"/>
                  </a:lnTo>
                  <a:lnTo>
                    <a:pt x="1221780" y="545064"/>
                  </a:lnTo>
                  <a:lnTo>
                    <a:pt x="1224026" y="501777"/>
                  </a:lnTo>
                  <a:lnTo>
                    <a:pt x="1221780" y="458483"/>
                  </a:lnTo>
                  <a:lnTo>
                    <a:pt x="1215164" y="416211"/>
                  </a:lnTo>
                  <a:lnTo>
                    <a:pt x="1204363" y="375113"/>
                  </a:lnTo>
                  <a:lnTo>
                    <a:pt x="1189559" y="335338"/>
                  </a:lnTo>
                  <a:lnTo>
                    <a:pt x="1170936" y="297038"/>
                  </a:lnTo>
                  <a:lnTo>
                    <a:pt x="1148678" y="260362"/>
                  </a:lnTo>
                  <a:lnTo>
                    <a:pt x="1122969" y="225463"/>
                  </a:lnTo>
                  <a:lnTo>
                    <a:pt x="1093991" y="192489"/>
                  </a:lnTo>
                  <a:lnTo>
                    <a:pt x="1061928" y="161593"/>
                  </a:lnTo>
                  <a:lnTo>
                    <a:pt x="1026963" y="132924"/>
                  </a:lnTo>
                  <a:lnTo>
                    <a:pt x="989282" y="106633"/>
                  </a:lnTo>
                  <a:lnTo>
                    <a:pt x="949066" y="82871"/>
                  </a:lnTo>
                  <a:lnTo>
                    <a:pt x="906499" y="61788"/>
                  </a:lnTo>
                  <a:lnTo>
                    <a:pt x="861765" y="43536"/>
                  </a:lnTo>
                  <a:lnTo>
                    <a:pt x="815048" y="28265"/>
                  </a:lnTo>
                  <a:lnTo>
                    <a:pt x="766530" y="16125"/>
                  </a:lnTo>
                  <a:lnTo>
                    <a:pt x="716396" y="7267"/>
                  </a:lnTo>
                  <a:lnTo>
                    <a:pt x="664829" y="1841"/>
                  </a:lnTo>
                  <a:lnTo>
                    <a:pt x="612012" y="0"/>
                  </a:lnTo>
                  <a:close/>
                </a:path>
              </a:pathLst>
            </a:custGeom>
            <a:solidFill>
              <a:srgbClr val="DFE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813040" y="4813300"/>
              <a:ext cx="1224280" cy="1003935"/>
            </a:xfrm>
            <a:custGeom>
              <a:avLst/>
              <a:gdLst/>
              <a:ahLst/>
              <a:cxnLst/>
              <a:rect l="l" t="t" r="r" b="b"/>
              <a:pathLst>
                <a:path w="1224279" h="1003935">
                  <a:moveTo>
                    <a:pt x="0" y="501777"/>
                  </a:moveTo>
                  <a:lnTo>
                    <a:pt x="2245" y="458483"/>
                  </a:lnTo>
                  <a:lnTo>
                    <a:pt x="8861" y="416211"/>
                  </a:lnTo>
                  <a:lnTo>
                    <a:pt x="19662" y="375113"/>
                  </a:lnTo>
                  <a:lnTo>
                    <a:pt x="34466" y="335338"/>
                  </a:lnTo>
                  <a:lnTo>
                    <a:pt x="53089" y="297038"/>
                  </a:lnTo>
                  <a:lnTo>
                    <a:pt x="75347" y="260362"/>
                  </a:lnTo>
                  <a:lnTo>
                    <a:pt x="101056" y="225463"/>
                  </a:lnTo>
                  <a:lnTo>
                    <a:pt x="130034" y="192489"/>
                  </a:lnTo>
                  <a:lnTo>
                    <a:pt x="162097" y="161593"/>
                  </a:lnTo>
                  <a:lnTo>
                    <a:pt x="197062" y="132924"/>
                  </a:lnTo>
                  <a:lnTo>
                    <a:pt x="234743" y="106633"/>
                  </a:lnTo>
                  <a:lnTo>
                    <a:pt x="274959" y="82871"/>
                  </a:lnTo>
                  <a:lnTo>
                    <a:pt x="317526" y="61788"/>
                  </a:lnTo>
                  <a:lnTo>
                    <a:pt x="362260" y="43536"/>
                  </a:lnTo>
                  <a:lnTo>
                    <a:pt x="408977" y="28265"/>
                  </a:lnTo>
                  <a:lnTo>
                    <a:pt x="457495" y="16125"/>
                  </a:lnTo>
                  <a:lnTo>
                    <a:pt x="507629" y="7267"/>
                  </a:lnTo>
                  <a:lnTo>
                    <a:pt x="559196" y="1841"/>
                  </a:lnTo>
                  <a:lnTo>
                    <a:pt x="612012" y="0"/>
                  </a:lnTo>
                  <a:lnTo>
                    <a:pt x="664829" y="1841"/>
                  </a:lnTo>
                  <a:lnTo>
                    <a:pt x="716396" y="7267"/>
                  </a:lnTo>
                  <a:lnTo>
                    <a:pt x="766530" y="16125"/>
                  </a:lnTo>
                  <a:lnTo>
                    <a:pt x="815048" y="28265"/>
                  </a:lnTo>
                  <a:lnTo>
                    <a:pt x="861765" y="43536"/>
                  </a:lnTo>
                  <a:lnTo>
                    <a:pt x="906499" y="61788"/>
                  </a:lnTo>
                  <a:lnTo>
                    <a:pt x="949066" y="82871"/>
                  </a:lnTo>
                  <a:lnTo>
                    <a:pt x="989282" y="106633"/>
                  </a:lnTo>
                  <a:lnTo>
                    <a:pt x="1026963" y="132924"/>
                  </a:lnTo>
                  <a:lnTo>
                    <a:pt x="1061928" y="161593"/>
                  </a:lnTo>
                  <a:lnTo>
                    <a:pt x="1093991" y="192489"/>
                  </a:lnTo>
                  <a:lnTo>
                    <a:pt x="1122969" y="225463"/>
                  </a:lnTo>
                  <a:lnTo>
                    <a:pt x="1148678" y="260362"/>
                  </a:lnTo>
                  <a:lnTo>
                    <a:pt x="1170936" y="297038"/>
                  </a:lnTo>
                  <a:lnTo>
                    <a:pt x="1189559" y="335338"/>
                  </a:lnTo>
                  <a:lnTo>
                    <a:pt x="1204363" y="375113"/>
                  </a:lnTo>
                  <a:lnTo>
                    <a:pt x="1215164" y="416211"/>
                  </a:lnTo>
                  <a:lnTo>
                    <a:pt x="1221780" y="458483"/>
                  </a:lnTo>
                  <a:lnTo>
                    <a:pt x="1224026" y="501777"/>
                  </a:lnTo>
                  <a:lnTo>
                    <a:pt x="1221780" y="545064"/>
                  </a:lnTo>
                  <a:lnTo>
                    <a:pt x="1215164" y="587330"/>
                  </a:lnTo>
                  <a:lnTo>
                    <a:pt x="1204363" y="628423"/>
                  </a:lnTo>
                  <a:lnTo>
                    <a:pt x="1189559" y="668193"/>
                  </a:lnTo>
                  <a:lnTo>
                    <a:pt x="1170936" y="706488"/>
                  </a:lnTo>
                  <a:lnTo>
                    <a:pt x="1148678" y="743159"/>
                  </a:lnTo>
                  <a:lnTo>
                    <a:pt x="1122969" y="778054"/>
                  </a:lnTo>
                  <a:lnTo>
                    <a:pt x="1093991" y="811023"/>
                  </a:lnTo>
                  <a:lnTo>
                    <a:pt x="1061928" y="841916"/>
                  </a:lnTo>
                  <a:lnTo>
                    <a:pt x="1026963" y="870582"/>
                  </a:lnTo>
                  <a:lnTo>
                    <a:pt x="989282" y="896869"/>
                  </a:lnTo>
                  <a:lnTo>
                    <a:pt x="949066" y="920628"/>
                  </a:lnTo>
                  <a:lnTo>
                    <a:pt x="906499" y="941708"/>
                  </a:lnTo>
                  <a:lnTo>
                    <a:pt x="861765" y="959958"/>
                  </a:lnTo>
                  <a:lnTo>
                    <a:pt x="815048" y="975228"/>
                  </a:lnTo>
                  <a:lnTo>
                    <a:pt x="766530" y="987367"/>
                  </a:lnTo>
                  <a:lnTo>
                    <a:pt x="716396" y="996224"/>
                  </a:lnTo>
                  <a:lnTo>
                    <a:pt x="664829" y="1001648"/>
                  </a:lnTo>
                  <a:lnTo>
                    <a:pt x="612012" y="1003490"/>
                  </a:lnTo>
                  <a:lnTo>
                    <a:pt x="559196" y="1001648"/>
                  </a:lnTo>
                  <a:lnTo>
                    <a:pt x="507629" y="996224"/>
                  </a:lnTo>
                  <a:lnTo>
                    <a:pt x="457495" y="987367"/>
                  </a:lnTo>
                  <a:lnTo>
                    <a:pt x="408977" y="975228"/>
                  </a:lnTo>
                  <a:lnTo>
                    <a:pt x="362260" y="959958"/>
                  </a:lnTo>
                  <a:lnTo>
                    <a:pt x="317526" y="941708"/>
                  </a:lnTo>
                  <a:lnTo>
                    <a:pt x="274959" y="920628"/>
                  </a:lnTo>
                  <a:lnTo>
                    <a:pt x="234743" y="896869"/>
                  </a:lnTo>
                  <a:lnTo>
                    <a:pt x="197062" y="870582"/>
                  </a:lnTo>
                  <a:lnTo>
                    <a:pt x="162097" y="841916"/>
                  </a:lnTo>
                  <a:lnTo>
                    <a:pt x="130034" y="811023"/>
                  </a:lnTo>
                  <a:lnTo>
                    <a:pt x="101056" y="778054"/>
                  </a:lnTo>
                  <a:lnTo>
                    <a:pt x="75347" y="743159"/>
                  </a:lnTo>
                  <a:lnTo>
                    <a:pt x="53089" y="706488"/>
                  </a:lnTo>
                  <a:lnTo>
                    <a:pt x="34466" y="668193"/>
                  </a:lnTo>
                  <a:lnTo>
                    <a:pt x="19662" y="628423"/>
                  </a:lnTo>
                  <a:lnTo>
                    <a:pt x="8861" y="587330"/>
                  </a:lnTo>
                  <a:lnTo>
                    <a:pt x="2245" y="545064"/>
                  </a:lnTo>
                  <a:lnTo>
                    <a:pt x="0" y="501777"/>
                  </a:lnTo>
                  <a:close/>
                </a:path>
              </a:pathLst>
            </a:custGeom>
            <a:ln w="253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8107426" y="5014086"/>
            <a:ext cx="6381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 smtClean="0">
                <a:latin typeface="Calibri"/>
                <a:cs typeface="Calibri"/>
              </a:rPr>
              <a:t>15+</a:t>
            </a:r>
            <a:r>
              <a:rPr sz="1800" b="1" smtClean="0">
                <a:latin typeface="Calibri"/>
                <a:cs typeface="Calibri"/>
              </a:rPr>
              <a:t>30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м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-5" dirty="0">
                <a:latin typeface="Calibri"/>
                <a:cs typeface="Calibri"/>
              </a:rPr>
              <a:t>нут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059" y="361188"/>
            <a:ext cx="8205216" cy="845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4494" y="447497"/>
            <a:ext cx="772604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Характеристика структуры </a:t>
            </a:r>
            <a:r>
              <a:rPr dirty="0"/>
              <a:t>и </a:t>
            </a:r>
            <a:r>
              <a:rPr spc="-20" dirty="0"/>
              <a:t>содержания</a:t>
            </a:r>
            <a:r>
              <a:rPr spc="20" dirty="0"/>
              <a:t> </a:t>
            </a:r>
            <a:r>
              <a:rPr dirty="0"/>
              <a:t>КИМ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658" y="1116329"/>
            <a:ext cx="1403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888888"/>
                </a:solidFill>
                <a:latin typeface="Georgia"/>
                <a:cs typeface="Georgia"/>
              </a:rPr>
              <a:t>6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963" y="1498472"/>
            <a:ext cx="8272780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6233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Участникам </a:t>
            </a:r>
            <a:r>
              <a:rPr sz="2400" spc="-15" dirty="0">
                <a:latin typeface="Calibri"/>
                <a:cs typeface="Calibri"/>
              </a:rPr>
              <a:t>итогового </a:t>
            </a:r>
            <a:r>
              <a:rPr sz="2400" spc="-5" dirty="0">
                <a:latin typeface="Calibri"/>
                <a:cs typeface="Calibri"/>
              </a:rPr>
              <a:t>собеседования </a:t>
            </a:r>
            <a:r>
              <a:rPr sz="2400" spc="-25" dirty="0">
                <a:latin typeface="Calibri"/>
                <a:cs typeface="Calibri"/>
              </a:rPr>
              <a:t>будет </a:t>
            </a:r>
            <a:r>
              <a:rPr sz="2400" spc="-10" dirty="0">
                <a:latin typeface="Calibri"/>
                <a:cs typeface="Calibri"/>
              </a:rPr>
              <a:t>предложено  выполнить </a:t>
            </a:r>
            <a:r>
              <a:rPr sz="2400" dirty="0">
                <a:latin typeface="Calibri"/>
                <a:cs typeface="Calibri"/>
              </a:rPr>
              <a:t>четыре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задания:</a:t>
            </a:r>
            <a:endParaRPr sz="2400">
              <a:latin typeface="Calibri"/>
              <a:cs typeface="Calibri"/>
            </a:endParaRPr>
          </a:p>
          <a:p>
            <a:pPr marL="327025" indent="-314960">
              <a:lnSpc>
                <a:spcPct val="100000"/>
              </a:lnSpc>
              <a:buAutoNum type="arabicParenR"/>
              <a:tabLst>
                <a:tab pos="327660" algn="l"/>
              </a:tabLst>
            </a:pPr>
            <a:r>
              <a:rPr sz="2400" spc="-5" dirty="0">
                <a:latin typeface="Calibri"/>
                <a:cs typeface="Calibri"/>
              </a:rPr>
              <a:t>чтение </a:t>
            </a:r>
            <a:r>
              <a:rPr sz="2400" dirty="0">
                <a:latin typeface="Calibri"/>
                <a:cs typeface="Calibri"/>
              </a:rPr>
              <a:t>вслух </a:t>
            </a:r>
            <a:r>
              <a:rPr sz="2400" spc="-10" dirty="0">
                <a:latin typeface="Calibri"/>
                <a:cs typeface="Calibri"/>
              </a:rPr>
              <a:t>текста </a:t>
            </a:r>
            <a:r>
              <a:rPr sz="2400" spc="-5" dirty="0">
                <a:latin typeface="Calibri"/>
                <a:cs typeface="Calibri"/>
              </a:rPr>
              <a:t>объёмом </a:t>
            </a:r>
            <a:r>
              <a:rPr sz="2400" spc="-10" dirty="0">
                <a:latin typeface="Calibri"/>
                <a:cs typeface="Calibri"/>
              </a:rPr>
              <a:t>150-170 </a:t>
            </a:r>
            <a:r>
              <a:rPr sz="2400" spc="-5" dirty="0">
                <a:latin typeface="Calibri"/>
                <a:cs typeface="Calibri"/>
              </a:rPr>
              <a:t>слов. </a:t>
            </a:r>
            <a:r>
              <a:rPr sz="2400" dirty="0">
                <a:latin typeface="Calibri"/>
                <a:cs typeface="Calibri"/>
              </a:rPr>
              <a:t>Время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на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20" dirty="0">
                <a:latin typeface="Calibri"/>
                <a:cs typeface="Calibri"/>
              </a:rPr>
              <a:t>подготовку </a:t>
            </a:r>
            <a:r>
              <a:rPr sz="2400" dirty="0">
                <a:latin typeface="Calibri"/>
                <a:cs typeface="Calibri"/>
              </a:rPr>
              <a:t>– 2 </a:t>
            </a:r>
            <a:r>
              <a:rPr sz="2400" spc="-5" dirty="0">
                <a:latin typeface="Calibri"/>
                <a:cs typeface="Calibri"/>
              </a:rPr>
              <a:t>минуты. Прочитать </a:t>
            </a:r>
            <a:r>
              <a:rPr sz="2400" spc="-10" dirty="0">
                <a:latin typeface="Calibri"/>
                <a:cs typeface="Calibri"/>
              </a:rPr>
              <a:t>текст </a:t>
            </a:r>
            <a:r>
              <a:rPr sz="2400" spc="-5" dirty="0">
                <a:latin typeface="Calibri"/>
                <a:cs typeface="Calibri"/>
              </a:rPr>
              <a:t>надо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выразительно: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правильно </a:t>
            </a:r>
            <a:r>
              <a:rPr sz="2400" spc="-10" dirty="0">
                <a:latin typeface="Calibri"/>
                <a:cs typeface="Calibri"/>
              </a:rPr>
              <a:t>интонируя </a:t>
            </a:r>
            <a:r>
              <a:rPr sz="2400" dirty="0">
                <a:latin typeface="Calibri"/>
                <a:cs typeface="Calibri"/>
              </a:rPr>
              <a:t>все знаки препинания, </a:t>
            </a:r>
            <a:r>
              <a:rPr sz="2400" spc="-15" dirty="0">
                <a:latin typeface="Calibri"/>
                <a:cs typeface="Calibri"/>
              </a:rPr>
              <a:t>делая </a:t>
            </a:r>
            <a:r>
              <a:rPr sz="2400" spc="-5" dirty="0">
                <a:latin typeface="Calibri"/>
                <a:cs typeface="Calibri"/>
              </a:rPr>
              <a:t>логические  </a:t>
            </a:r>
            <a:r>
              <a:rPr sz="2400" spc="-10" dirty="0">
                <a:latin typeface="Calibri"/>
                <a:cs typeface="Calibri"/>
              </a:rPr>
              <a:t>ударения;</a:t>
            </a:r>
            <a:endParaRPr sz="2400">
              <a:latin typeface="Calibri"/>
              <a:cs typeface="Calibri"/>
            </a:endParaRPr>
          </a:p>
          <a:p>
            <a:pPr marL="327025" indent="-314960">
              <a:lnSpc>
                <a:spcPct val="100000"/>
              </a:lnSpc>
              <a:buAutoNum type="arabicParenR" startAt="2"/>
              <a:tabLst>
                <a:tab pos="327660" algn="l"/>
              </a:tabLst>
            </a:pPr>
            <a:r>
              <a:rPr sz="2400" spc="-5" dirty="0">
                <a:latin typeface="Calibri"/>
                <a:cs typeface="Calibri"/>
              </a:rPr>
              <a:t>пересказ </a:t>
            </a:r>
            <a:r>
              <a:rPr sz="2400" spc="-10" dirty="0">
                <a:latin typeface="Calibri"/>
                <a:cs typeface="Calibri"/>
              </a:rPr>
              <a:t>текста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5" dirty="0">
                <a:latin typeface="Calibri"/>
                <a:cs typeface="Calibri"/>
              </a:rPr>
              <a:t>привлечением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дополнительной</a:t>
            </a:r>
            <a:endParaRPr sz="24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Calibri"/>
                <a:cs typeface="Calibri"/>
              </a:rPr>
              <a:t>информации. </a:t>
            </a:r>
            <a:r>
              <a:rPr sz="2400" spc="-10" dirty="0">
                <a:latin typeface="Calibri"/>
                <a:cs typeface="Calibri"/>
              </a:rPr>
              <a:t>Участник </a:t>
            </a:r>
            <a:r>
              <a:rPr sz="2400" spc="-5" dirty="0">
                <a:latin typeface="Calibri"/>
                <a:cs typeface="Calibri"/>
              </a:rPr>
              <a:t>собеседования </a:t>
            </a:r>
            <a:r>
              <a:rPr sz="2400" dirty="0">
                <a:latin typeface="Calibri"/>
                <a:cs typeface="Calibri"/>
              </a:rPr>
              <a:t>после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минутной</a:t>
            </a:r>
            <a:endParaRPr sz="2400">
              <a:latin typeface="Calibri"/>
              <a:cs typeface="Calibri"/>
            </a:endParaRPr>
          </a:p>
          <a:p>
            <a:pPr marL="12700" marR="291465" algn="just">
              <a:lnSpc>
                <a:spcPct val="100000"/>
              </a:lnSpc>
            </a:pPr>
            <a:r>
              <a:rPr sz="2400" spc="-20" dirty="0">
                <a:latin typeface="Calibri"/>
                <a:cs typeface="Calibri"/>
              </a:rPr>
              <a:t>подготовки должен </a:t>
            </a:r>
            <a:r>
              <a:rPr sz="2400" dirty="0">
                <a:latin typeface="Calibri"/>
                <a:cs typeface="Calibri"/>
              </a:rPr>
              <a:t>произнести </a:t>
            </a:r>
            <a:r>
              <a:rPr sz="2400" spc="-5" dirty="0">
                <a:latin typeface="Calibri"/>
                <a:cs typeface="Calibri"/>
              </a:rPr>
              <a:t>связный </a:t>
            </a:r>
            <a:r>
              <a:rPr sz="2400" spc="-10" dirty="0">
                <a:latin typeface="Calibri"/>
                <a:cs typeface="Calibri"/>
              </a:rPr>
              <a:t>текст 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5" dirty="0">
                <a:latin typeface="Calibri"/>
                <a:cs typeface="Calibri"/>
              </a:rPr>
              <a:t>заявленной  </a:t>
            </a:r>
            <a:r>
              <a:rPr sz="2400" spc="-10" dirty="0">
                <a:latin typeface="Calibri"/>
                <a:cs typeface="Calibri"/>
              </a:rPr>
              <a:t>теме </a:t>
            </a:r>
            <a:r>
              <a:rPr sz="2400" dirty="0">
                <a:latin typeface="Calibri"/>
                <a:cs typeface="Calibri"/>
              </a:rPr>
              <a:t>– не </a:t>
            </a:r>
            <a:r>
              <a:rPr sz="2400" spc="-10" dirty="0">
                <a:latin typeface="Calibri"/>
                <a:cs typeface="Calibri"/>
              </a:rPr>
              <a:t>более </a:t>
            </a:r>
            <a:r>
              <a:rPr sz="2400" spc="-5" dirty="0">
                <a:latin typeface="Calibri"/>
                <a:cs typeface="Calibri"/>
              </a:rPr>
              <a:t>трех </a:t>
            </a:r>
            <a:r>
              <a:rPr sz="2400" spc="-20" dirty="0">
                <a:latin typeface="Calibri"/>
                <a:cs typeface="Calibri"/>
              </a:rPr>
              <a:t>минут. </a:t>
            </a:r>
            <a:r>
              <a:rPr sz="2400" spc="-10" dirty="0">
                <a:latin typeface="Calibri"/>
                <a:cs typeface="Calibri"/>
              </a:rPr>
              <a:t>Ученикам предлагается </a:t>
            </a:r>
            <a:r>
              <a:rPr sz="2400" spc="-5" dirty="0">
                <a:latin typeface="Calibri"/>
                <a:cs typeface="Calibri"/>
              </a:rPr>
              <a:t>уместно  включить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пересказ </a:t>
            </a:r>
            <a:r>
              <a:rPr sz="2400" spc="-10" dirty="0">
                <a:latin typeface="Calibri"/>
                <a:cs typeface="Calibri"/>
              </a:rPr>
              <a:t>текста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цитату.</a:t>
            </a:r>
            <a:endParaRPr sz="2400">
              <a:latin typeface="Calibri"/>
              <a:cs typeface="Calibri"/>
            </a:endParaRPr>
          </a:p>
          <a:p>
            <a:pPr marL="327025" indent="-314960" algn="just">
              <a:lnSpc>
                <a:spcPct val="100000"/>
              </a:lnSpc>
              <a:buAutoNum type="arabicParenR" startAt="3"/>
              <a:tabLst>
                <a:tab pos="327660" algn="l"/>
              </a:tabLst>
            </a:pPr>
            <a:r>
              <a:rPr sz="2400" spc="-10" dirty="0">
                <a:latin typeface="Calibri"/>
                <a:cs typeface="Calibri"/>
              </a:rPr>
              <a:t>монологическое </a:t>
            </a:r>
            <a:r>
              <a:rPr sz="2400" spc="-5" dirty="0">
                <a:latin typeface="Calibri"/>
                <a:cs typeface="Calibri"/>
              </a:rPr>
              <a:t>высказывание 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20" dirty="0">
                <a:latin typeface="Calibri"/>
                <a:cs typeface="Calibri"/>
              </a:rPr>
              <a:t>одной </a:t>
            </a:r>
            <a:r>
              <a:rPr sz="2400" dirty="0">
                <a:latin typeface="Calibri"/>
                <a:cs typeface="Calibri"/>
              </a:rPr>
              <a:t>из выбранных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тем;</a:t>
            </a:r>
            <a:endParaRPr sz="2400">
              <a:latin typeface="Calibri"/>
              <a:cs typeface="Calibri"/>
            </a:endParaRPr>
          </a:p>
          <a:p>
            <a:pPr marL="327025" indent="-314960" algn="just">
              <a:lnSpc>
                <a:spcPct val="100000"/>
              </a:lnSpc>
              <a:buAutoNum type="arabicParenR" startAt="3"/>
              <a:tabLst>
                <a:tab pos="327660" algn="l"/>
              </a:tabLst>
            </a:pPr>
            <a:r>
              <a:rPr sz="2400" spc="-5" dirty="0">
                <a:latin typeface="Calibri"/>
                <a:cs typeface="Calibri"/>
              </a:rPr>
              <a:t>диалог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экзаменатором-собеседником.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1767" y="306324"/>
            <a:ext cx="6783324" cy="925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39036" y="398729"/>
            <a:ext cx="626237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Оценивание </a:t>
            </a:r>
            <a:r>
              <a:rPr sz="3300" spc="-10" dirty="0"/>
              <a:t>ответов </a:t>
            </a:r>
            <a:r>
              <a:rPr sz="3300" dirty="0"/>
              <a:t>и</a:t>
            </a:r>
            <a:r>
              <a:rPr sz="3300" spc="-10" dirty="0"/>
              <a:t> </a:t>
            </a:r>
            <a:r>
              <a:rPr sz="3300" spc="-30" dirty="0"/>
              <a:t>результаты</a:t>
            </a:r>
            <a:endParaRPr sz="3300"/>
          </a:p>
        </p:txBody>
      </p:sp>
      <p:sp>
        <p:nvSpPr>
          <p:cNvPr id="4" name="object 4"/>
          <p:cNvSpPr txBox="1"/>
          <p:nvPr/>
        </p:nvSpPr>
        <p:spPr>
          <a:xfrm>
            <a:off x="4508753" y="1116329"/>
            <a:ext cx="1276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888888"/>
                </a:solidFill>
                <a:latin typeface="Georgia"/>
                <a:cs typeface="Georgia"/>
              </a:rPr>
              <a:t>7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10832" y="1688083"/>
            <a:ext cx="8450580" cy="1537970"/>
            <a:chOff x="310832" y="1688083"/>
            <a:chExt cx="8450580" cy="1537970"/>
          </a:xfrm>
        </p:grpSpPr>
        <p:sp>
          <p:nvSpPr>
            <p:cNvPr id="6" name="object 6"/>
            <p:cNvSpPr/>
            <p:nvPr/>
          </p:nvSpPr>
          <p:spPr>
            <a:xfrm>
              <a:off x="323532" y="1700783"/>
              <a:ext cx="8425180" cy="1512570"/>
            </a:xfrm>
            <a:custGeom>
              <a:avLst/>
              <a:gdLst/>
              <a:ahLst/>
              <a:cxnLst/>
              <a:rect l="l" t="t" r="r" b="b"/>
              <a:pathLst>
                <a:path w="8425180" h="1512570">
                  <a:moveTo>
                    <a:pt x="8172894" y="0"/>
                  </a:moveTo>
                  <a:lnTo>
                    <a:pt x="252031" y="0"/>
                  </a:lnTo>
                  <a:lnTo>
                    <a:pt x="206728" y="4062"/>
                  </a:lnTo>
                  <a:lnTo>
                    <a:pt x="164090" y="15775"/>
                  </a:lnTo>
                  <a:lnTo>
                    <a:pt x="124826" y="34426"/>
                  </a:lnTo>
                  <a:lnTo>
                    <a:pt x="89651" y="59301"/>
                  </a:lnTo>
                  <a:lnTo>
                    <a:pt x="59275" y="89688"/>
                  </a:lnTo>
                  <a:lnTo>
                    <a:pt x="34409" y="124873"/>
                  </a:lnTo>
                  <a:lnTo>
                    <a:pt x="15767" y="164145"/>
                  </a:lnTo>
                  <a:lnTo>
                    <a:pt x="4060" y="206790"/>
                  </a:lnTo>
                  <a:lnTo>
                    <a:pt x="0" y="252094"/>
                  </a:lnTo>
                  <a:lnTo>
                    <a:pt x="0" y="1260220"/>
                  </a:lnTo>
                  <a:lnTo>
                    <a:pt x="4060" y="1305521"/>
                  </a:lnTo>
                  <a:lnTo>
                    <a:pt x="15767" y="1348154"/>
                  </a:lnTo>
                  <a:lnTo>
                    <a:pt x="34409" y="1387409"/>
                  </a:lnTo>
                  <a:lnTo>
                    <a:pt x="59275" y="1422574"/>
                  </a:lnTo>
                  <a:lnTo>
                    <a:pt x="89651" y="1452940"/>
                  </a:lnTo>
                  <a:lnTo>
                    <a:pt x="124826" y="1477795"/>
                  </a:lnTo>
                  <a:lnTo>
                    <a:pt x="164090" y="1496429"/>
                  </a:lnTo>
                  <a:lnTo>
                    <a:pt x="206728" y="1508130"/>
                  </a:lnTo>
                  <a:lnTo>
                    <a:pt x="252031" y="1512189"/>
                  </a:lnTo>
                  <a:lnTo>
                    <a:pt x="8172894" y="1512189"/>
                  </a:lnTo>
                  <a:lnTo>
                    <a:pt x="8218199" y="1508130"/>
                  </a:lnTo>
                  <a:lnTo>
                    <a:pt x="8260844" y="1496429"/>
                  </a:lnTo>
                  <a:lnTo>
                    <a:pt x="8300115" y="1477795"/>
                  </a:lnTo>
                  <a:lnTo>
                    <a:pt x="8335301" y="1452940"/>
                  </a:lnTo>
                  <a:lnTo>
                    <a:pt x="8365687" y="1422574"/>
                  </a:lnTo>
                  <a:lnTo>
                    <a:pt x="8390563" y="1387409"/>
                  </a:lnTo>
                  <a:lnTo>
                    <a:pt x="8409213" y="1348154"/>
                  </a:lnTo>
                  <a:lnTo>
                    <a:pt x="8420926" y="1305521"/>
                  </a:lnTo>
                  <a:lnTo>
                    <a:pt x="8424989" y="1260220"/>
                  </a:lnTo>
                  <a:lnTo>
                    <a:pt x="8424989" y="252094"/>
                  </a:lnTo>
                  <a:lnTo>
                    <a:pt x="8420926" y="206790"/>
                  </a:lnTo>
                  <a:lnTo>
                    <a:pt x="8409213" y="164145"/>
                  </a:lnTo>
                  <a:lnTo>
                    <a:pt x="8390563" y="124873"/>
                  </a:lnTo>
                  <a:lnTo>
                    <a:pt x="8365687" y="89688"/>
                  </a:lnTo>
                  <a:lnTo>
                    <a:pt x="8335301" y="59301"/>
                  </a:lnTo>
                  <a:lnTo>
                    <a:pt x="8300115" y="34426"/>
                  </a:lnTo>
                  <a:lnTo>
                    <a:pt x="8260844" y="15775"/>
                  </a:lnTo>
                  <a:lnTo>
                    <a:pt x="8218199" y="4062"/>
                  </a:lnTo>
                  <a:lnTo>
                    <a:pt x="8172894" y="0"/>
                  </a:lnTo>
                  <a:close/>
                </a:path>
              </a:pathLst>
            </a:custGeom>
            <a:solidFill>
              <a:srgbClr val="DFE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3532" y="1700783"/>
              <a:ext cx="8425180" cy="1512570"/>
            </a:xfrm>
            <a:custGeom>
              <a:avLst/>
              <a:gdLst/>
              <a:ahLst/>
              <a:cxnLst/>
              <a:rect l="l" t="t" r="r" b="b"/>
              <a:pathLst>
                <a:path w="8425180" h="1512570">
                  <a:moveTo>
                    <a:pt x="0" y="252094"/>
                  </a:moveTo>
                  <a:lnTo>
                    <a:pt x="4060" y="206790"/>
                  </a:lnTo>
                  <a:lnTo>
                    <a:pt x="15767" y="164145"/>
                  </a:lnTo>
                  <a:lnTo>
                    <a:pt x="34409" y="124873"/>
                  </a:lnTo>
                  <a:lnTo>
                    <a:pt x="59275" y="89688"/>
                  </a:lnTo>
                  <a:lnTo>
                    <a:pt x="89651" y="59301"/>
                  </a:lnTo>
                  <a:lnTo>
                    <a:pt x="124826" y="34426"/>
                  </a:lnTo>
                  <a:lnTo>
                    <a:pt x="164090" y="15775"/>
                  </a:lnTo>
                  <a:lnTo>
                    <a:pt x="206728" y="4062"/>
                  </a:lnTo>
                  <a:lnTo>
                    <a:pt x="252031" y="0"/>
                  </a:lnTo>
                  <a:lnTo>
                    <a:pt x="8172894" y="0"/>
                  </a:lnTo>
                  <a:lnTo>
                    <a:pt x="8218199" y="4062"/>
                  </a:lnTo>
                  <a:lnTo>
                    <a:pt x="8260844" y="15775"/>
                  </a:lnTo>
                  <a:lnTo>
                    <a:pt x="8300115" y="34426"/>
                  </a:lnTo>
                  <a:lnTo>
                    <a:pt x="8335301" y="59301"/>
                  </a:lnTo>
                  <a:lnTo>
                    <a:pt x="8365687" y="89688"/>
                  </a:lnTo>
                  <a:lnTo>
                    <a:pt x="8390563" y="124873"/>
                  </a:lnTo>
                  <a:lnTo>
                    <a:pt x="8409213" y="164145"/>
                  </a:lnTo>
                  <a:lnTo>
                    <a:pt x="8420926" y="206790"/>
                  </a:lnTo>
                  <a:lnTo>
                    <a:pt x="8424989" y="252094"/>
                  </a:lnTo>
                  <a:lnTo>
                    <a:pt x="8424989" y="1260220"/>
                  </a:lnTo>
                  <a:lnTo>
                    <a:pt x="8420926" y="1305521"/>
                  </a:lnTo>
                  <a:lnTo>
                    <a:pt x="8409213" y="1348154"/>
                  </a:lnTo>
                  <a:lnTo>
                    <a:pt x="8390563" y="1387409"/>
                  </a:lnTo>
                  <a:lnTo>
                    <a:pt x="8365687" y="1422574"/>
                  </a:lnTo>
                  <a:lnTo>
                    <a:pt x="8335301" y="1452940"/>
                  </a:lnTo>
                  <a:lnTo>
                    <a:pt x="8300115" y="1477795"/>
                  </a:lnTo>
                  <a:lnTo>
                    <a:pt x="8260844" y="1496429"/>
                  </a:lnTo>
                  <a:lnTo>
                    <a:pt x="8218199" y="1508130"/>
                  </a:lnTo>
                  <a:lnTo>
                    <a:pt x="8172894" y="1512189"/>
                  </a:lnTo>
                  <a:lnTo>
                    <a:pt x="252031" y="1512189"/>
                  </a:lnTo>
                  <a:lnTo>
                    <a:pt x="206728" y="1508130"/>
                  </a:lnTo>
                  <a:lnTo>
                    <a:pt x="164090" y="1496429"/>
                  </a:lnTo>
                  <a:lnTo>
                    <a:pt x="124826" y="1477795"/>
                  </a:lnTo>
                  <a:lnTo>
                    <a:pt x="89651" y="1452940"/>
                  </a:lnTo>
                  <a:lnTo>
                    <a:pt x="59275" y="1422574"/>
                  </a:lnTo>
                  <a:lnTo>
                    <a:pt x="34409" y="1387409"/>
                  </a:lnTo>
                  <a:lnTo>
                    <a:pt x="15767" y="1348154"/>
                  </a:lnTo>
                  <a:lnTo>
                    <a:pt x="4060" y="1305521"/>
                  </a:lnTo>
                  <a:lnTo>
                    <a:pt x="0" y="1260220"/>
                  </a:lnTo>
                  <a:lnTo>
                    <a:pt x="0" y="25209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606916" y="3501023"/>
            <a:ext cx="1994678" cy="25200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49020" y="1693290"/>
            <a:ext cx="7773034" cy="3201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380" marR="115570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Проверка ответов участников осуществляется </a:t>
            </a:r>
            <a:r>
              <a:rPr sz="2400" dirty="0">
                <a:latin typeface="Calibri"/>
                <a:cs typeface="Calibri"/>
              </a:rPr>
              <a:t>экспертами  </a:t>
            </a:r>
            <a:r>
              <a:rPr sz="2400" spc="-5" dirty="0">
                <a:latin typeface="Calibri"/>
                <a:cs typeface="Calibri"/>
              </a:rPr>
              <a:t>образовательной организации,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должна </a:t>
            </a:r>
            <a:r>
              <a:rPr sz="2400" dirty="0">
                <a:latin typeface="Calibri"/>
                <a:cs typeface="Calibri"/>
              </a:rPr>
              <a:t>закончиться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не</a:t>
            </a:r>
            <a:endParaRPr sz="24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позднее </a:t>
            </a:r>
            <a:r>
              <a:rPr sz="2400" dirty="0">
                <a:latin typeface="Calibri"/>
                <a:cs typeface="Calibri"/>
              </a:rPr>
              <a:t>чем через </a:t>
            </a: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5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календарных дней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5" dirty="0">
                <a:latin typeface="Calibri"/>
                <a:cs typeface="Calibri"/>
              </a:rPr>
              <a:t>даты проведения  итогового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собеседования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100">
              <a:latin typeface="Calibri"/>
              <a:cs typeface="Calibri"/>
            </a:endParaRPr>
          </a:p>
          <a:p>
            <a:pPr marL="2070100">
              <a:lnSpc>
                <a:spcPct val="100000"/>
              </a:lnSpc>
            </a:pPr>
            <a:r>
              <a:rPr sz="2800" b="1" spc="-5" dirty="0">
                <a:solidFill>
                  <a:srgbClr val="0095DC"/>
                </a:solidFill>
                <a:latin typeface="Calibri"/>
                <a:cs typeface="Calibri"/>
              </a:rPr>
              <a:t>Результатом</a:t>
            </a:r>
            <a:r>
              <a:rPr sz="2800" b="1" spc="25" dirty="0">
                <a:solidFill>
                  <a:srgbClr val="0095DC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95DC"/>
                </a:solidFill>
                <a:latin typeface="Calibri"/>
                <a:cs typeface="Calibri"/>
              </a:rPr>
              <a:t>является</a:t>
            </a:r>
            <a:endParaRPr sz="2800">
              <a:latin typeface="Calibri"/>
              <a:cs typeface="Calibri"/>
            </a:endParaRPr>
          </a:p>
          <a:p>
            <a:pPr marL="2070100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solidFill>
                  <a:srgbClr val="0095DC"/>
                </a:solidFill>
                <a:latin typeface="Calibri"/>
                <a:cs typeface="Calibri"/>
              </a:rPr>
              <a:t>«зачёт» или</a:t>
            </a:r>
            <a:r>
              <a:rPr sz="2800" b="1" spc="50" dirty="0">
                <a:solidFill>
                  <a:srgbClr val="0095DC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95DC"/>
                </a:solidFill>
                <a:latin typeface="Calibri"/>
                <a:cs typeface="Calibri"/>
              </a:rPr>
              <a:t>«незачёт»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33782" y="3572221"/>
            <a:ext cx="2140520" cy="24490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70632" y="361188"/>
            <a:ext cx="3624072" cy="845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95422" y="447497"/>
            <a:ext cx="314515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Повторный</a:t>
            </a:r>
            <a:r>
              <a:rPr spc="-35" dirty="0"/>
              <a:t> </a:t>
            </a:r>
            <a:r>
              <a:rPr spc="-10" dirty="0"/>
              <a:t>допуск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99609" y="1116329"/>
            <a:ext cx="1466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888888"/>
                </a:solidFill>
                <a:latin typeface="Georgia"/>
                <a:cs typeface="Georgia"/>
              </a:rPr>
              <a:t>8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10832" y="1760092"/>
            <a:ext cx="5210175" cy="745490"/>
            <a:chOff x="310832" y="1760092"/>
            <a:chExt cx="5210175" cy="745490"/>
          </a:xfrm>
        </p:grpSpPr>
        <p:sp>
          <p:nvSpPr>
            <p:cNvPr id="6" name="object 6"/>
            <p:cNvSpPr/>
            <p:nvPr/>
          </p:nvSpPr>
          <p:spPr>
            <a:xfrm>
              <a:off x="323532" y="1772792"/>
              <a:ext cx="5184775" cy="720090"/>
            </a:xfrm>
            <a:custGeom>
              <a:avLst/>
              <a:gdLst/>
              <a:ahLst/>
              <a:cxnLst/>
              <a:rect l="l" t="t" r="r" b="b"/>
              <a:pathLst>
                <a:path w="5184775" h="720089">
                  <a:moveTo>
                    <a:pt x="4824539" y="0"/>
                  </a:moveTo>
                  <a:lnTo>
                    <a:pt x="0" y="0"/>
                  </a:lnTo>
                  <a:lnTo>
                    <a:pt x="0" y="720090"/>
                  </a:lnTo>
                  <a:lnTo>
                    <a:pt x="4824539" y="720090"/>
                  </a:lnTo>
                  <a:lnTo>
                    <a:pt x="5184584" y="360045"/>
                  </a:lnTo>
                  <a:lnTo>
                    <a:pt x="4824539" y="0"/>
                  </a:lnTo>
                  <a:close/>
                </a:path>
              </a:pathLst>
            </a:custGeom>
            <a:solidFill>
              <a:srgbClr val="DFE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3532" y="1772792"/>
              <a:ext cx="5184775" cy="720090"/>
            </a:xfrm>
            <a:custGeom>
              <a:avLst/>
              <a:gdLst/>
              <a:ahLst/>
              <a:cxnLst/>
              <a:rect l="l" t="t" r="r" b="b"/>
              <a:pathLst>
                <a:path w="5184775" h="720089">
                  <a:moveTo>
                    <a:pt x="0" y="0"/>
                  </a:moveTo>
                  <a:lnTo>
                    <a:pt x="4824539" y="0"/>
                  </a:lnTo>
                  <a:lnTo>
                    <a:pt x="5184584" y="360045"/>
                  </a:lnTo>
                  <a:lnTo>
                    <a:pt x="4824539" y="720090"/>
                  </a:lnTo>
                  <a:lnTo>
                    <a:pt x="0" y="720090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303147" y="1917953"/>
            <a:ext cx="3045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Получившие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«незачет»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10832" y="2741422"/>
            <a:ext cx="5225415" cy="1636395"/>
            <a:chOff x="310832" y="2741422"/>
            <a:chExt cx="5225415" cy="1636395"/>
          </a:xfrm>
        </p:grpSpPr>
        <p:sp>
          <p:nvSpPr>
            <p:cNvPr id="10" name="object 10"/>
            <p:cNvSpPr/>
            <p:nvPr/>
          </p:nvSpPr>
          <p:spPr>
            <a:xfrm>
              <a:off x="323532" y="2754122"/>
              <a:ext cx="5200015" cy="1610995"/>
            </a:xfrm>
            <a:custGeom>
              <a:avLst/>
              <a:gdLst/>
              <a:ahLst/>
              <a:cxnLst/>
              <a:rect l="l" t="t" r="r" b="b"/>
              <a:pathLst>
                <a:path w="5200015" h="1610995">
                  <a:moveTo>
                    <a:pt x="4394263" y="0"/>
                  </a:moveTo>
                  <a:lnTo>
                    <a:pt x="0" y="0"/>
                  </a:lnTo>
                  <a:lnTo>
                    <a:pt x="0" y="1610995"/>
                  </a:lnTo>
                  <a:lnTo>
                    <a:pt x="4394263" y="1610995"/>
                  </a:lnTo>
                  <a:lnTo>
                    <a:pt x="5199697" y="805561"/>
                  </a:lnTo>
                  <a:lnTo>
                    <a:pt x="4394263" y="0"/>
                  </a:lnTo>
                  <a:close/>
                </a:path>
              </a:pathLst>
            </a:custGeom>
            <a:solidFill>
              <a:srgbClr val="DFE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23532" y="2754122"/>
              <a:ext cx="5200015" cy="1610995"/>
            </a:xfrm>
            <a:custGeom>
              <a:avLst/>
              <a:gdLst/>
              <a:ahLst/>
              <a:cxnLst/>
              <a:rect l="l" t="t" r="r" b="b"/>
              <a:pathLst>
                <a:path w="5200015" h="1610995">
                  <a:moveTo>
                    <a:pt x="0" y="0"/>
                  </a:moveTo>
                  <a:lnTo>
                    <a:pt x="4394263" y="0"/>
                  </a:lnTo>
                  <a:lnTo>
                    <a:pt x="5199697" y="805561"/>
                  </a:lnTo>
                  <a:lnTo>
                    <a:pt x="4394263" y="1610995"/>
                  </a:lnTo>
                  <a:lnTo>
                    <a:pt x="0" y="1610995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37438" y="2979165"/>
            <a:ext cx="416877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Не явившиеся </a:t>
            </a:r>
            <a:r>
              <a:rPr sz="2400" dirty="0">
                <a:latin typeface="Calibri"/>
                <a:cs typeface="Calibri"/>
              </a:rPr>
              <a:t>по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уважительной  причине, </a:t>
            </a:r>
            <a:r>
              <a:rPr sz="2400" spc="-5" dirty="0">
                <a:latin typeface="Calibri"/>
                <a:cs typeface="Calibri"/>
              </a:rPr>
              <a:t>подтвержденные  документально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10832" y="4568444"/>
            <a:ext cx="5282565" cy="1609725"/>
            <a:chOff x="310832" y="4568444"/>
            <a:chExt cx="5282565" cy="1609725"/>
          </a:xfrm>
        </p:grpSpPr>
        <p:sp>
          <p:nvSpPr>
            <p:cNvPr id="14" name="object 14"/>
            <p:cNvSpPr/>
            <p:nvPr/>
          </p:nvSpPr>
          <p:spPr>
            <a:xfrm>
              <a:off x="323532" y="4581144"/>
              <a:ext cx="5257165" cy="1584325"/>
            </a:xfrm>
            <a:custGeom>
              <a:avLst/>
              <a:gdLst/>
              <a:ahLst/>
              <a:cxnLst/>
              <a:rect l="l" t="t" r="r" b="b"/>
              <a:pathLst>
                <a:path w="5257165" h="1584325">
                  <a:moveTo>
                    <a:pt x="4464494" y="0"/>
                  </a:moveTo>
                  <a:lnTo>
                    <a:pt x="0" y="0"/>
                  </a:lnTo>
                  <a:lnTo>
                    <a:pt x="0" y="1584159"/>
                  </a:lnTo>
                  <a:lnTo>
                    <a:pt x="4464494" y="1584159"/>
                  </a:lnTo>
                  <a:lnTo>
                    <a:pt x="5256593" y="792098"/>
                  </a:lnTo>
                  <a:lnTo>
                    <a:pt x="4464494" y="0"/>
                  </a:lnTo>
                  <a:close/>
                </a:path>
              </a:pathLst>
            </a:custGeom>
            <a:solidFill>
              <a:srgbClr val="DFE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3532" y="4581144"/>
              <a:ext cx="5257165" cy="1584325"/>
            </a:xfrm>
            <a:custGeom>
              <a:avLst/>
              <a:gdLst/>
              <a:ahLst/>
              <a:cxnLst/>
              <a:rect l="l" t="t" r="r" b="b"/>
              <a:pathLst>
                <a:path w="5257165" h="1584325">
                  <a:moveTo>
                    <a:pt x="0" y="0"/>
                  </a:moveTo>
                  <a:lnTo>
                    <a:pt x="4464494" y="0"/>
                  </a:lnTo>
                  <a:lnTo>
                    <a:pt x="5256593" y="792098"/>
                  </a:lnTo>
                  <a:lnTo>
                    <a:pt x="4464494" y="1584159"/>
                  </a:lnTo>
                  <a:lnTo>
                    <a:pt x="0" y="1584159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58190" y="4793056"/>
            <a:ext cx="43910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2352040" algn="l"/>
              </a:tabLst>
            </a:pPr>
            <a:r>
              <a:rPr sz="2400" dirty="0">
                <a:latin typeface="Calibri"/>
                <a:cs typeface="Calibri"/>
              </a:rPr>
              <a:t>Не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завершившие	</a:t>
            </a:r>
            <a:r>
              <a:rPr sz="2400" dirty="0">
                <a:latin typeface="Calibri"/>
                <a:cs typeface="Calibri"/>
              </a:rPr>
              <a:t>по</a:t>
            </a:r>
            <a:endParaRPr sz="24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уважительным </a:t>
            </a:r>
            <a:r>
              <a:rPr sz="2400" spc="-5" dirty="0">
                <a:latin typeface="Calibri"/>
                <a:cs typeface="Calibri"/>
              </a:rPr>
              <a:t>причинам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подтвержденные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документально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855461" y="1735708"/>
            <a:ext cx="3049905" cy="4442460"/>
            <a:chOff x="5855461" y="1735708"/>
            <a:chExt cx="3049905" cy="4442460"/>
          </a:xfrm>
        </p:grpSpPr>
        <p:sp>
          <p:nvSpPr>
            <p:cNvPr id="18" name="object 18"/>
            <p:cNvSpPr/>
            <p:nvPr/>
          </p:nvSpPr>
          <p:spPr>
            <a:xfrm>
              <a:off x="5868161" y="1748408"/>
              <a:ext cx="3024505" cy="4417060"/>
            </a:xfrm>
            <a:custGeom>
              <a:avLst/>
              <a:gdLst/>
              <a:ahLst/>
              <a:cxnLst/>
              <a:rect l="l" t="t" r="r" b="b"/>
              <a:pathLst>
                <a:path w="3024504" h="4417060">
                  <a:moveTo>
                    <a:pt x="2520315" y="0"/>
                  </a:moveTo>
                  <a:lnTo>
                    <a:pt x="0" y="0"/>
                  </a:lnTo>
                  <a:lnTo>
                    <a:pt x="0" y="3912831"/>
                  </a:lnTo>
                  <a:lnTo>
                    <a:pt x="504063" y="4416894"/>
                  </a:lnTo>
                  <a:lnTo>
                    <a:pt x="3024378" y="4416894"/>
                  </a:lnTo>
                  <a:lnTo>
                    <a:pt x="3024378" y="504063"/>
                  </a:lnTo>
                  <a:lnTo>
                    <a:pt x="2520315" y="0"/>
                  </a:lnTo>
                  <a:close/>
                </a:path>
              </a:pathLst>
            </a:custGeom>
            <a:solidFill>
              <a:srgbClr val="DFE0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868161" y="1748408"/>
              <a:ext cx="3024505" cy="4417060"/>
            </a:xfrm>
            <a:custGeom>
              <a:avLst/>
              <a:gdLst/>
              <a:ahLst/>
              <a:cxnLst/>
              <a:rect l="l" t="t" r="r" b="b"/>
              <a:pathLst>
                <a:path w="3024504" h="4417060">
                  <a:moveTo>
                    <a:pt x="0" y="0"/>
                  </a:moveTo>
                  <a:lnTo>
                    <a:pt x="2520315" y="0"/>
                  </a:lnTo>
                  <a:lnTo>
                    <a:pt x="3024378" y="504063"/>
                  </a:lnTo>
                  <a:lnTo>
                    <a:pt x="3024378" y="4416894"/>
                  </a:lnTo>
                  <a:lnTo>
                    <a:pt x="504063" y="4416894"/>
                  </a:lnTo>
                  <a:lnTo>
                    <a:pt x="0" y="3912831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943600" y="3193491"/>
            <a:ext cx="281940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Дополнительные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сроки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b="1">
                <a:solidFill>
                  <a:srgbClr val="FF0000"/>
                </a:solidFill>
                <a:latin typeface="Calibri"/>
                <a:cs typeface="Calibri"/>
              </a:rPr>
              <a:t>10</a:t>
            </a:r>
            <a:r>
              <a:rPr sz="2400" b="1" spc="-2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smtClean="0">
                <a:solidFill>
                  <a:srgbClr val="FF0000"/>
                </a:solidFill>
                <a:latin typeface="Calibri"/>
                <a:cs typeface="Calibri"/>
              </a:rPr>
              <a:t>марта</a:t>
            </a:r>
            <a:r>
              <a:rPr lang="ru-RU" sz="2400" b="1" spc="-5" dirty="0" smtClean="0">
                <a:solidFill>
                  <a:srgbClr val="FF0000"/>
                </a:solidFill>
                <a:latin typeface="Calibri"/>
                <a:cs typeface="Calibri"/>
              </a:rPr>
              <a:t> (среда)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b="1" spc="-5">
                <a:solidFill>
                  <a:srgbClr val="FF0000"/>
                </a:solidFill>
                <a:latin typeface="Calibri"/>
                <a:cs typeface="Calibri"/>
              </a:rPr>
              <a:t>17</a:t>
            </a:r>
            <a:r>
              <a:rPr sz="2400" b="1" spc="-2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smtClean="0">
                <a:solidFill>
                  <a:srgbClr val="FF0000"/>
                </a:solidFill>
                <a:latin typeface="Calibri"/>
                <a:cs typeface="Calibri"/>
              </a:rPr>
              <a:t>мая</a:t>
            </a:r>
            <a:endParaRPr lang="ru-RU" sz="2400" b="1" spc="-5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ru-RU" sz="2400" b="1" spc="-5" dirty="0" smtClean="0">
                <a:solidFill>
                  <a:srgbClr val="FF0000"/>
                </a:solidFill>
                <a:latin typeface="Calibri"/>
                <a:cs typeface="Calibri"/>
              </a:rPr>
              <a:t>(понедельник)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879" y="361188"/>
            <a:ext cx="8801100" cy="845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Что </a:t>
            </a:r>
            <a:r>
              <a:rPr spc="-20" dirty="0"/>
              <a:t>необходимо </a:t>
            </a:r>
            <a:r>
              <a:rPr spc="-5" dirty="0"/>
              <a:t>при себе иметь, </a:t>
            </a:r>
            <a:r>
              <a:rPr spc="-15" dirty="0"/>
              <a:t>что</a:t>
            </a:r>
            <a:r>
              <a:rPr spc="55" dirty="0"/>
              <a:t> </a:t>
            </a:r>
            <a:r>
              <a:rPr spc="-5" dirty="0"/>
              <a:t>запрещается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658" y="1116329"/>
            <a:ext cx="1403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888888"/>
                </a:solidFill>
                <a:latin typeface="Georgia"/>
                <a:cs typeface="Georgia"/>
              </a:rPr>
              <a:t>9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5104" y="1412747"/>
            <a:ext cx="3236722" cy="2736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7421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При себе</a:t>
            </a:r>
            <a:r>
              <a:rPr spc="-15" dirty="0"/>
              <a:t> </a:t>
            </a:r>
            <a:r>
              <a:rPr spc="-10" dirty="0"/>
              <a:t>иметь:</a:t>
            </a:r>
          </a:p>
          <a:p>
            <a:pPr marL="3580765" indent="-153035">
              <a:lnSpc>
                <a:spcPct val="100000"/>
              </a:lnSpc>
              <a:buSzPct val="95833"/>
              <a:buChar char="•"/>
              <a:tabLst>
                <a:tab pos="3581400" algn="l"/>
              </a:tabLst>
            </a:pPr>
            <a:r>
              <a:rPr b="0" spc="-5" dirty="0">
                <a:latin typeface="Calibri"/>
                <a:cs typeface="Calibri"/>
              </a:rPr>
              <a:t>документ, удостоверяющий</a:t>
            </a:r>
            <a:r>
              <a:rPr b="0" spc="-5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личность</a:t>
            </a:r>
          </a:p>
          <a:p>
            <a:pPr marL="4024629" lvl="1" indent="-290195">
              <a:lnSpc>
                <a:spcPct val="100000"/>
              </a:lnSpc>
              <a:buChar char="•"/>
              <a:tabLst>
                <a:tab pos="4023995" algn="l"/>
                <a:tab pos="4024629" algn="l"/>
              </a:tabLst>
            </a:pPr>
            <a:r>
              <a:rPr sz="2400" spc="-5" dirty="0">
                <a:latin typeface="Calibri"/>
                <a:cs typeface="Calibri"/>
              </a:rPr>
              <a:t>ручка</a:t>
            </a:r>
            <a:endParaRPr sz="2400">
              <a:latin typeface="Calibri"/>
              <a:cs typeface="Calibri"/>
            </a:endParaRPr>
          </a:p>
          <a:p>
            <a:pPr marL="4390390" marR="1309370" lvl="1" indent="-663575">
              <a:lnSpc>
                <a:spcPct val="100000"/>
              </a:lnSpc>
              <a:buChar char="•"/>
              <a:tabLst>
                <a:tab pos="3879850" algn="l"/>
              </a:tabLst>
            </a:pPr>
            <a:r>
              <a:rPr sz="2400" spc="-5" dirty="0">
                <a:latin typeface="Calibri"/>
                <a:cs typeface="Calibri"/>
              </a:rPr>
              <a:t>лекарственные средства  </a:t>
            </a:r>
            <a:r>
              <a:rPr sz="2400" dirty="0">
                <a:latin typeface="Calibri"/>
                <a:cs typeface="Calibri"/>
              </a:rPr>
              <a:t>(при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необходимости)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2775" y="4962905"/>
            <a:ext cx="811466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Иные личные </a:t>
            </a:r>
            <a:r>
              <a:rPr sz="2400" dirty="0">
                <a:latin typeface="Calibri"/>
                <a:cs typeface="Calibri"/>
              </a:rPr>
              <a:t>вещи </a:t>
            </a:r>
            <a:r>
              <a:rPr sz="2400" spc="-5" dirty="0">
                <a:latin typeface="Calibri"/>
                <a:cs typeface="Calibri"/>
              </a:rPr>
              <a:t>участники обязаны оставить </a:t>
            </a:r>
            <a:r>
              <a:rPr sz="2400" dirty="0">
                <a:latin typeface="Calibri"/>
                <a:cs typeface="Calibri"/>
              </a:rPr>
              <a:t>в специально  выделенном в учебном кабинете </a:t>
            </a:r>
            <a:r>
              <a:rPr sz="2400" spc="-5" dirty="0">
                <a:latin typeface="Calibri"/>
                <a:cs typeface="Calibri"/>
              </a:rPr>
              <a:t>месте для хранения личных  вещей участников.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477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Нормативные правовые акты 2</vt:lpstr>
      <vt:lpstr>Итоговое собеседование  как условие допуска к ГИА-9</vt:lpstr>
      <vt:lpstr>Итоговое собеседование  подача заявления</vt:lpstr>
      <vt:lpstr>Дата, место, время, продолжительность  проведения</vt:lpstr>
      <vt:lpstr>Характеристика структуры и содержания КИМ</vt:lpstr>
      <vt:lpstr>Оценивание ответов и результаты</vt:lpstr>
      <vt:lpstr>Повторный допуск</vt:lpstr>
      <vt:lpstr>Что необходимо при себе иметь, что запрещается</vt:lpstr>
      <vt:lpstr>Что необходимо при себе иметь, что запрещается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4</cp:revision>
  <dcterms:created xsi:type="dcterms:W3CDTF">2021-01-19T06:44:36Z</dcterms:created>
  <dcterms:modified xsi:type="dcterms:W3CDTF">2021-01-19T06:02:40Z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2021-01-19T00:00:00Z</vt:filetime>
  </property>
  <property fmtid="{D5CDD505-2E9C-101B-9397-08002B2CF9AE}" pid="3" name="Creator">
    <vt:lpwstr>PDFium</vt:lpwstr>
  </property>
  <property fmtid="{D5CDD505-2E9C-101B-9397-08002B2CF9AE}" pid="4" name="LastSaved">
    <vt:filetime>2021-01-19T00:00:00Z</vt:filetime>
  </property>
</Properties>
</file>